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435" r:id="rId5"/>
    <p:sldId id="423" r:id="rId6"/>
    <p:sldId id="332" r:id="rId7"/>
    <p:sldId id="457" r:id="rId8"/>
    <p:sldId id="459" r:id="rId9"/>
    <p:sldId id="460" r:id="rId10"/>
    <p:sldId id="334" r:id="rId11"/>
    <p:sldId id="448" r:id="rId12"/>
    <p:sldId id="392" r:id="rId13"/>
    <p:sldId id="449" r:id="rId14"/>
    <p:sldId id="461" r:id="rId15"/>
    <p:sldId id="462" r:id="rId16"/>
    <p:sldId id="333" r:id="rId17"/>
    <p:sldId id="451" r:id="rId18"/>
    <p:sldId id="458" r:id="rId19"/>
    <p:sldId id="463" r:id="rId20"/>
    <p:sldId id="464" r:id="rId21"/>
    <p:sldId id="383" r:id="rId22"/>
    <p:sldId id="452" r:id="rId23"/>
    <p:sldId id="355" r:id="rId24"/>
    <p:sldId id="455" r:id="rId25"/>
    <p:sldId id="465" r:id="rId26"/>
    <p:sldId id="466" r:id="rId27"/>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836B10-4FB5-9E23-B085-3E207215E946}" name="Zuzanna Skoczek" initials="ZS" userId="S::Zuzanna.Skoczek1@Kantar.com::f300d52a-e115-40de-95b4-c6fc90bc86c2" providerId="AD"/>
  <p188:author id="{F4179910-FD93-B877-70AE-8CC0C7C61CE5}" name="Zuzanna Skoczek [C]" initials="Z[" userId="S::zuzanna.skoczek1@veriangroup.com::4fbbf3e3-16c7-49e7-a4ca-9ff063c0d752" providerId="AD"/>
  <p188:author id="{1C0ADE20-8F2A-0A52-67D0-CE8F2181C06D}" name="Zuzanna Skoczek [C]" initials="ZS" userId="S::Zuzanna.Skoczek1@veriangroup.com::4fbbf3e3-16c7-49e7-a4ca-9ff063c0d752" providerId="AD"/>
  <p188:author id="{F2E8994E-FA22-EC8A-AA32-4AD2092217E5}" name="EDELMANN Sarah (COMM-EXT)" initials="ES(E" userId="S::Sarah.EDELMANN@ext.ec.europa.eu::f9b946dd-fc9b-40f6-bd1f-a0930d89cf9f" providerId="AD"/>
  <p188:author id="{8D8EB45E-21BE-30A0-D54D-98E12BA65EC2}" name="Bastien Basset" initials="BB" userId="S::Bastien.Basset@veriangroup.com::c3ab78ba-81a2-4c83-b52b-1c402a46f07d" providerId="AD"/>
  <p188:author id="{5789DC6B-3C4C-40F1-C66B-C302D5EB9D80}" name="Katerina Hadjipieri" initials="KH" userId="S::Katerina.Hadjipieri@veriangroup.com::90eb6b0c-786d-4abe-985a-263baf7e799e" providerId="AD"/>
  <p188:author id="{421D8273-4333-EE00-BE05-A06B9E7EA310}" name="Zalc, Julien (ToBRU)" initials="Z(" userId="S::julien.zalc@kantar.com::40a475a6-c19a-4e68-a548-d87217479a4f" providerId="AD"/>
  <p188:author id="{05295777-D45A-B147-A65D-32DF7DEB0E0F}" name="Julien Zalc" initials="JZ" userId="S::julien.zalc@veriangroup.com::96c347d6-85f7-4fce-b8d9-315f758e0c7b" providerId="AD"/>
  <p188:author id="{34487288-C38B-F8A5-4023-3E9DEF7BFE72}" name="Jonas Engel" initials="JE" userId="S::Jonas.Engel@veriangroup.com::43564684-3579-4f03-806c-e6e3f2494ff2" providerId="AD"/>
  <p188:author id="{89E5A888-AF83-AEFE-C066-06E5D9B6A963}" name="Valerio Briozzo" initials="" userId="S::Valerio.Briozzo@Kantar.com::08abf19a-5c6b-41a2-9491-8a5682d0142b" providerId="AD"/>
  <p188:author id="{75C8B1A8-EE21-3280-D452-1B836C3DFBBE}" name="Skoczek, Zuzanna (KT DRC)" initials="SZ(D" userId="S::Zuzanna.Skoczek@kantar.com::dde12f11-97cd-460e-9ae2-2d0c80d648a7" providerId="AD"/>
  <p188:author id="{2F2FF3CB-4FF0-89B9-C9C0-7918B6F953BA}" name="ROUMELIOTOU Myrsini (COMM)" initials="RM(" userId="ROUMELIOTOU Myrsini (COMM)" providerId="None"/>
  <p188:author id="{344E32E0-F7FF-EF01-FCC2-027290ECD875}" name="Skoczek, Zuzanna (KT DRC)" initials="SD" userId="S::zuzanna.skoczek@kantar.com::dde12f11-97cd-460e-9ae2-2d0c80d648a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56B1"/>
    <a:srgbClr val="024EA2"/>
    <a:srgbClr val="024B9C"/>
    <a:srgbClr val="035DC1"/>
    <a:srgbClr val="004494"/>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B9B51C-5FFA-494D-A96B-C915045F44DD}" v="62" dt="2024-12-19T11:18:19.1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74" autoAdjust="0"/>
  </p:normalViewPr>
  <p:slideViewPr>
    <p:cSldViewPr snapToGrid="0">
      <p:cViewPr varScale="1">
        <p:scale>
          <a:sx n="60" d="100"/>
          <a:sy n="60" d="100"/>
        </p:scale>
        <p:origin x="884" y="48"/>
      </p:cViewPr>
      <p:guideLst>
        <p:guide orient="horz" pos="209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rina Hadjipieri" userId="S::katerina.hadjipieri@veriangroup.com::90eb6b0c-786d-4abe-985a-263baf7e799e" providerId="AD" clId="Web-{692508FB-8C5A-120E-B9D1-549F4FC6A9D2}"/>
    <pc:docChg chg="modSld">
      <pc:chgData name="Katerina Hadjipieri" userId="S::katerina.hadjipieri@veriangroup.com::90eb6b0c-786d-4abe-985a-263baf7e799e" providerId="AD" clId="Web-{692508FB-8C5A-120E-B9D1-549F4FC6A9D2}" dt="2024-12-05T12:05:32.118" v="9"/>
      <pc:docMkLst>
        <pc:docMk/>
      </pc:docMkLst>
      <pc:sldChg chg="modSp">
        <pc:chgData name="Katerina Hadjipieri" userId="S::katerina.hadjipieri@veriangroup.com::90eb6b0c-786d-4abe-985a-263baf7e799e" providerId="AD" clId="Web-{692508FB-8C5A-120E-B9D1-549F4FC6A9D2}" dt="2024-12-05T12:04:34.880" v="2"/>
        <pc:sldMkLst>
          <pc:docMk/>
          <pc:sldMk cId="1647431661" sldId="441"/>
        </pc:sldMkLst>
      </pc:sldChg>
      <pc:sldChg chg="modSp">
        <pc:chgData name="Katerina Hadjipieri" userId="S::katerina.hadjipieri@veriangroup.com::90eb6b0c-786d-4abe-985a-263baf7e799e" providerId="AD" clId="Web-{692508FB-8C5A-120E-B9D1-549F4FC6A9D2}" dt="2024-12-05T12:04:44.412" v="3"/>
        <pc:sldMkLst>
          <pc:docMk/>
          <pc:sldMk cId="3268391217" sldId="448"/>
        </pc:sldMkLst>
      </pc:sldChg>
      <pc:sldChg chg="modSp">
        <pc:chgData name="Katerina Hadjipieri" userId="S::katerina.hadjipieri@veriangroup.com::90eb6b0c-786d-4abe-985a-263baf7e799e" providerId="AD" clId="Web-{692508FB-8C5A-120E-B9D1-549F4FC6A9D2}" dt="2024-12-05T12:04:53.022" v="4"/>
        <pc:sldMkLst>
          <pc:docMk/>
          <pc:sldMk cId="1390109989" sldId="449"/>
        </pc:sldMkLst>
      </pc:sldChg>
      <pc:sldChg chg="modSp">
        <pc:chgData name="Katerina Hadjipieri" userId="S::katerina.hadjipieri@veriangroup.com::90eb6b0c-786d-4abe-985a-263baf7e799e" providerId="AD" clId="Web-{692508FB-8C5A-120E-B9D1-549F4FC6A9D2}" dt="2024-12-05T12:05:00.694" v="5"/>
        <pc:sldMkLst>
          <pc:docMk/>
          <pc:sldMk cId="3287058530" sldId="451"/>
        </pc:sldMkLst>
      </pc:sldChg>
      <pc:sldChg chg="modSp">
        <pc:chgData name="Katerina Hadjipieri" userId="S::katerina.hadjipieri@veriangroup.com::90eb6b0c-786d-4abe-985a-263baf7e799e" providerId="AD" clId="Web-{692508FB-8C5A-120E-B9D1-549F4FC6A9D2}" dt="2024-12-05T12:05:07.726" v="6"/>
        <pc:sldMkLst>
          <pc:docMk/>
          <pc:sldMk cId="1171496322" sldId="452"/>
        </pc:sldMkLst>
      </pc:sldChg>
      <pc:sldChg chg="modSp">
        <pc:chgData name="Katerina Hadjipieri" userId="S::katerina.hadjipieri@veriangroup.com::90eb6b0c-786d-4abe-985a-263baf7e799e" providerId="AD" clId="Web-{692508FB-8C5A-120E-B9D1-549F4FC6A9D2}" dt="2024-12-05T12:05:14.586" v="7"/>
        <pc:sldMkLst>
          <pc:docMk/>
          <pc:sldMk cId="3103383589" sldId="453"/>
        </pc:sldMkLst>
      </pc:sldChg>
      <pc:sldChg chg="modSp">
        <pc:chgData name="Katerina Hadjipieri" userId="S::katerina.hadjipieri@veriangroup.com::90eb6b0c-786d-4abe-985a-263baf7e799e" providerId="AD" clId="Web-{692508FB-8C5A-120E-B9D1-549F4FC6A9D2}" dt="2024-12-05T12:05:32.118" v="9"/>
        <pc:sldMkLst>
          <pc:docMk/>
          <pc:sldMk cId="3417371666" sldId="454"/>
        </pc:sldMkLst>
      </pc:sldChg>
      <pc:sldChg chg="modSp">
        <pc:chgData name="Katerina Hadjipieri" userId="S::katerina.hadjipieri@veriangroup.com::90eb6b0c-786d-4abe-985a-263baf7e799e" providerId="AD" clId="Web-{692508FB-8C5A-120E-B9D1-549F4FC6A9D2}" dt="2024-12-05T12:05:22.555" v="8"/>
        <pc:sldMkLst>
          <pc:docMk/>
          <pc:sldMk cId="1133691801" sldId="455"/>
        </pc:sldMkLst>
      </pc:sldChg>
    </pc:docChg>
  </pc:docChgLst>
  <pc:docChgLst>
    <pc:chgData name="Antoine Mounier" userId="S::antoine.mounier@veriangroup.com::9eb2149b-499a-4f0c-9712-942bcdd3d8b2" providerId="AD" clId="Web-{70441C36-D8D7-1BF8-2073-E28B0D901E75}"/>
    <pc:docChg chg="addSld modSld modSection">
      <pc:chgData name="Antoine Mounier" userId="S::antoine.mounier@veriangroup.com::9eb2149b-499a-4f0c-9712-942bcdd3d8b2" providerId="AD" clId="Web-{70441C36-D8D7-1BF8-2073-E28B0D901E75}" dt="2024-12-05T13:34:40.390" v="5"/>
      <pc:docMkLst>
        <pc:docMk/>
      </pc:docMkLst>
      <pc:sldChg chg="addSp delSp modSp new">
        <pc:chgData name="Antoine Mounier" userId="S::antoine.mounier@veriangroup.com::9eb2149b-499a-4f0c-9712-942bcdd3d8b2" providerId="AD" clId="Web-{70441C36-D8D7-1BF8-2073-E28B0D901E75}" dt="2024-12-05T13:34:40.390" v="5"/>
        <pc:sldMkLst>
          <pc:docMk/>
          <pc:sldMk cId="4031775020" sldId="458"/>
        </pc:sldMkLst>
      </pc:sldChg>
    </pc:docChg>
  </pc:docChgLst>
  <pc:docChgLst>
    <pc:chgData name="Antoine Mounier" userId="9eb2149b-499a-4f0c-9712-942bcdd3d8b2" providerId="ADAL" clId="{1CB9B51C-5FFA-494D-A96B-C915045F44DD}"/>
    <pc:docChg chg="undo custSel modSld delSection">
      <pc:chgData name="Antoine Mounier" userId="9eb2149b-499a-4f0c-9712-942bcdd3d8b2" providerId="ADAL" clId="{1CB9B51C-5FFA-494D-A96B-C915045F44DD}" dt="2024-12-19T11:19:46.002" v="176" actId="1076"/>
      <pc:docMkLst>
        <pc:docMk/>
      </pc:docMkLst>
      <pc:sldChg chg="addSp delSp modSp mod modClrScheme chgLayout">
        <pc:chgData name="Antoine Mounier" userId="9eb2149b-499a-4f0c-9712-942bcdd3d8b2" providerId="ADAL" clId="{1CB9B51C-5FFA-494D-A96B-C915045F44DD}" dt="2024-12-19T11:17:27.647" v="135" actId="1036"/>
        <pc:sldMkLst>
          <pc:docMk/>
          <pc:sldMk cId="4113615989" sldId="332"/>
        </pc:sldMkLst>
        <pc:spChg chg="mod ord">
          <ac:chgData name="Antoine Mounier" userId="9eb2149b-499a-4f0c-9712-942bcdd3d8b2" providerId="ADAL" clId="{1CB9B51C-5FFA-494D-A96B-C915045F44DD}" dt="2024-12-19T11:16:16.941" v="98" actId="26606"/>
          <ac:spMkLst>
            <pc:docMk/>
            <pc:sldMk cId="4113615989" sldId="332"/>
            <ac:spMk id="2" creationId="{00000000-0000-0000-0000-000000000000}"/>
          </ac:spMkLst>
        </pc:spChg>
        <pc:spChg chg="mod">
          <ac:chgData name="Antoine Mounier" userId="9eb2149b-499a-4f0c-9712-942bcdd3d8b2" providerId="ADAL" clId="{1CB9B51C-5FFA-494D-A96B-C915045F44DD}" dt="2024-12-19T11:16:16.941" v="98" actId="26606"/>
          <ac:spMkLst>
            <pc:docMk/>
            <pc:sldMk cId="4113615989" sldId="332"/>
            <ac:spMk id="3" creationId="{00000000-0000-0000-0000-000000000000}"/>
          </ac:spMkLst>
        </pc:spChg>
        <pc:spChg chg="add mod">
          <ac:chgData name="Antoine Mounier" userId="9eb2149b-499a-4f0c-9712-942bcdd3d8b2" providerId="ADAL" clId="{1CB9B51C-5FFA-494D-A96B-C915045F44DD}" dt="2024-12-19T11:16:27.389" v="102" actId="2085"/>
          <ac:spMkLst>
            <pc:docMk/>
            <pc:sldMk cId="4113615989" sldId="332"/>
            <ac:spMk id="6" creationId="{4F44280F-A52A-FF67-2F26-85F0718EAFB6}"/>
          </ac:spMkLst>
        </pc:spChg>
        <pc:spChg chg="add mod">
          <ac:chgData name="Antoine Mounier" userId="9eb2149b-499a-4f0c-9712-942bcdd3d8b2" providerId="ADAL" clId="{1CB9B51C-5FFA-494D-A96B-C915045F44DD}" dt="2024-12-19T11:16:48.562" v="112"/>
          <ac:spMkLst>
            <pc:docMk/>
            <pc:sldMk cId="4113615989" sldId="332"/>
            <ac:spMk id="7" creationId="{CAA8A711-B148-C33C-3F5D-58A6C22AE3A1}"/>
          </ac:spMkLst>
        </pc:spChg>
        <pc:picChg chg="add del mod">
          <ac:chgData name="Antoine Mounier" userId="9eb2149b-499a-4f0c-9712-942bcdd3d8b2" providerId="ADAL" clId="{1CB9B51C-5FFA-494D-A96B-C915045F44DD}" dt="2024-12-19T11:15:56.243" v="95" actId="478"/>
          <ac:picMkLst>
            <pc:docMk/>
            <pc:sldMk cId="4113615989" sldId="332"/>
            <ac:picMk id="4" creationId="{F67EC5E6-87C9-1E93-B83E-A2FB88B825CB}"/>
          </ac:picMkLst>
        </pc:picChg>
        <pc:picChg chg="add del mod ord">
          <ac:chgData name="Antoine Mounier" userId="9eb2149b-499a-4f0c-9712-942bcdd3d8b2" providerId="ADAL" clId="{1CB9B51C-5FFA-494D-A96B-C915045F44DD}" dt="2024-12-19T11:16:18.767" v="99" actId="478"/>
          <ac:picMkLst>
            <pc:docMk/>
            <pc:sldMk cId="4113615989" sldId="332"/>
            <ac:picMk id="5" creationId="{39081ED6-8CFB-015A-AE5D-6AAF94B3B5B8}"/>
          </ac:picMkLst>
        </pc:picChg>
        <pc:picChg chg="add mod">
          <ac:chgData name="Antoine Mounier" userId="9eb2149b-499a-4f0c-9712-942bcdd3d8b2" providerId="ADAL" clId="{1CB9B51C-5FFA-494D-A96B-C915045F44DD}" dt="2024-12-19T11:17:14.702" v="132" actId="1076"/>
          <ac:picMkLst>
            <pc:docMk/>
            <pc:sldMk cId="4113615989" sldId="332"/>
            <ac:picMk id="8" creationId="{CA9C9CA2-E5CA-90EF-9FD5-6916F244B483}"/>
          </ac:picMkLst>
        </pc:picChg>
        <pc:picChg chg="add mod">
          <ac:chgData name="Antoine Mounier" userId="9eb2149b-499a-4f0c-9712-942bcdd3d8b2" providerId="ADAL" clId="{1CB9B51C-5FFA-494D-A96B-C915045F44DD}" dt="2024-12-19T11:17:27.647" v="135" actId="1036"/>
          <ac:picMkLst>
            <pc:docMk/>
            <pc:sldMk cId="4113615989" sldId="332"/>
            <ac:picMk id="9" creationId="{AE34DC2F-DD54-271E-4571-0151E87DBE69}"/>
          </ac:picMkLst>
        </pc:picChg>
      </pc:sldChg>
      <pc:sldChg chg="addSp modSp">
        <pc:chgData name="Antoine Mounier" userId="9eb2149b-499a-4f0c-9712-942bcdd3d8b2" providerId="ADAL" clId="{1CB9B51C-5FFA-494D-A96B-C915045F44DD}" dt="2024-12-19T11:17:53.286" v="149"/>
        <pc:sldMkLst>
          <pc:docMk/>
          <pc:sldMk cId="1174942759" sldId="333"/>
        </pc:sldMkLst>
        <pc:spChg chg="add mod">
          <ac:chgData name="Antoine Mounier" userId="9eb2149b-499a-4f0c-9712-942bcdd3d8b2" providerId="ADAL" clId="{1CB9B51C-5FFA-494D-A96B-C915045F44DD}" dt="2024-12-19T11:16:33.798" v="107"/>
          <ac:spMkLst>
            <pc:docMk/>
            <pc:sldMk cId="1174942759" sldId="333"/>
            <ac:spMk id="4" creationId="{80540249-6CC0-BFE8-A10C-7AC230F42570}"/>
          </ac:spMkLst>
        </pc:spChg>
        <pc:picChg chg="add mod">
          <ac:chgData name="Antoine Mounier" userId="9eb2149b-499a-4f0c-9712-942bcdd3d8b2" providerId="ADAL" clId="{1CB9B51C-5FFA-494D-A96B-C915045F44DD}" dt="2024-12-19T11:17:40.445" v="140"/>
          <ac:picMkLst>
            <pc:docMk/>
            <pc:sldMk cId="1174942759" sldId="333"/>
            <ac:picMk id="5" creationId="{FD6D2C21-48A9-270E-8C67-73B9E57EFABD}"/>
          </ac:picMkLst>
        </pc:picChg>
        <pc:picChg chg="add mod">
          <ac:chgData name="Antoine Mounier" userId="9eb2149b-499a-4f0c-9712-942bcdd3d8b2" providerId="ADAL" clId="{1CB9B51C-5FFA-494D-A96B-C915045F44DD}" dt="2024-12-19T11:17:53.286" v="149"/>
          <ac:picMkLst>
            <pc:docMk/>
            <pc:sldMk cId="1174942759" sldId="333"/>
            <ac:picMk id="6" creationId="{46158E27-A617-7A3D-E30E-6D1B92EBC6CC}"/>
          </ac:picMkLst>
        </pc:picChg>
      </pc:sldChg>
      <pc:sldChg chg="addSp modSp">
        <pc:chgData name="Antoine Mounier" userId="9eb2149b-499a-4f0c-9712-942bcdd3d8b2" providerId="ADAL" clId="{1CB9B51C-5FFA-494D-A96B-C915045F44DD}" dt="2024-12-19T11:17:50.828" v="146"/>
        <pc:sldMkLst>
          <pc:docMk/>
          <pc:sldMk cId="1343633898" sldId="334"/>
        </pc:sldMkLst>
        <pc:spChg chg="add mod">
          <ac:chgData name="Antoine Mounier" userId="9eb2149b-499a-4f0c-9712-942bcdd3d8b2" providerId="ADAL" clId="{1CB9B51C-5FFA-494D-A96B-C915045F44DD}" dt="2024-12-19T11:16:30.241" v="104"/>
          <ac:spMkLst>
            <pc:docMk/>
            <pc:sldMk cId="1343633898" sldId="334"/>
            <ac:spMk id="4" creationId="{F9771FD7-C8A4-D3F3-CCBA-95A24DB679F9}"/>
          </ac:spMkLst>
        </pc:spChg>
        <pc:picChg chg="add mod">
          <ac:chgData name="Antoine Mounier" userId="9eb2149b-499a-4f0c-9712-942bcdd3d8b2" providerId="ADAL" clId="{1CB9B51C-5FFA-494D-A96B-C915045F44DD}" dt="2024-12-19T11:17:37.886" v="137"/>
          <ac:picMkLst>
            <pc:docMk/>
            <pc:sldMk cId="1343633898" sldId="334"/>
            <ac:picMk id="5" creationId="{6056CF62-A214-3C66-639E-4540BA1615DD}"/>
          </ac:picMkLst>
        </pc:picChg>
        <pc:picChg chg="add mod">
          <ac:chgData name="Antoine Mounier" userId="9eb2149b-499a-4f0c-9712-942bcdd3d8b2" providerId="ADAL" clId="{1CB9B51C-5FFA-494D-A96B-C915045F44DD}" dt="2024-12-19T11:17:50.828" v="146"/>
          <ac:picMkLst>
            <pc:docMk/>
            <pc:sldMk cId="1343633898" sldId="334"/>
            <ac:picMk id="6" creationId="{61FCAB9C-6A7A-9588-1E49-C244F469E3B5}"/>
          </ac:picMkLst>
        </pc:picChg>
      </pc:sldChg>
      <pc:sldChg chg="addSp modSp">
        <pc:chgData name="Antoine Mounier" userId="9eb2149b-499a-4f0c-9712-942bcdd3d8b2" providerId="ADAL" clId="{1CB9B51C-5FFA-494D-A96B-C915045F44DD}" dt="2024-12-19T11:18:18.027" v="152"/>
        <pc:sldMkLst>
          <pc:docMk/>
          <pc:sldMk cId="305910005" sldId="355"/>
        </pc:sldMkLst>
        <pc:spChg chg="add mod">
          <ac:chgData name="Antoine Mounier" userId="9eb2149b-499a-4f0c-9712-942bcdd3d8b2" providerId="ADAL" clId="{1CB9B51C-5FFA-494D-A96B-C915045F44DD}" dt="2024-12-19T11:16:36.539" v="110"/>
          <ac:spMkLst>
            <pc:docMk/>
            <pc:sldMk cId="305910005" sldId="355"/>
            <ac:spMk id="4" creationId="{174F0AFA-4F80-5C77-F194-CA24F7E3C232}"/>
          </ac:spMkLst>
        </pc:spChg>
        <pc:picChg chg="add mod">
          <ac:chgData name="Antoine Mounier" userId="9eb2149b-499a-4f0c-9712-942bcdd3d8b2" providerId="ADAL" clId="{1CB9B51C-5FFA-494D-A96B-C915045F44DD}" dt="2024-12-19T11:17:43.674" v="143"/>
          <ac:picMkLst>
            <pc:docMk/>
            <pc:sldMk cId="305910005" sldId="355"/>
            <ac:picMk id="5" creationId="{664C7B78-ED4A-C9E8-5F5C-B384BAFF8657}"/>
          </ac:picMkLst>
        </pc:picChg>
        <pc:picChg chg="add mod">
          <ac:chgData name="Antoine Mounier" userId="9eb2149b-499a-4f0c-9712-942bcdd3d8b2" providerId="ADAL" clId="{1CB9B51C-5FFA-494D-A96B-C915045F44DD}" dt="2024-12-19T11:18:18.027" v="152"/>
          <ac:picMkLst>
            <pc:docMk/>
            <pc:sldMk cId="305910005" sldId="355"/>
            <ac:picMk id="6" creationId="{02BB448C-9F56-1E8D-2C53-A3AB3AC3C100}"/>
          </ac:picMkLst>
        </pc:picChg>
      </pc:sldChg>
      <pc:sldChg chg="addSp modSp">
        <pc:chgData name="Antoine Mounier" userId="9eb2149b-499a-4f0c-9712-942bcdd3d8b2" providerId="ADAL" clId="{1CB9B51C-5FFA-494D-A96B-C915045F44DD}" dt="2024-12-19T11:17:55.564" v="151"/>
        <pc:sldMkLst>
          <pc:docMk/>
          <pc:sldMk cId="3286112895" sldId="383"/>
        </pc:sldMkLst>
        <pc:spChg chg="add mod">
          <ac:chgData name="Antoine Mounier" userId="9eb2149b-499a-4f0c-9712-942bcdd3d8b2" providerId="ADAL" clId="{1CB9B51C-5FFA-494D-A96B-C915045F44DD}" dt="2024-12-19T11:16:35.627" v="109"/>
          <ac:spMkLst>
            <pc:docMk/>
            <pc:sldMk cId="3286112895" sldId="383"/>
            <ac:spMk id="4" creationId="{E018E70E-9F1C-EBE4-3434-025E1D7E76B1}"/>
          </ac:spMkLst>
        </pc:spChg>
        <pc:picChg chg="add mod">
          <ac:chgData name="Antoine Mounier" userId="9eb2149b-499a-4f0c-9712-942bcdd3d8b2" providerId="ADAL" clId="{1CB9B51C-5FFA-494D-A96B-C915045F44DD}" dt="2024-12-19T11:17:43.194" v="142"/>
          <ac:picMkLst>
            <pc:docMk/>
            <pc:sldMk cId="3286112895" sldId="383"/>
            <ac:picMk id="5" creationId="{5418E582-AB96-E266-157E-867E4ED63B6D}"/>
          </ac:picMkLst>
        </pc:picChg>
        <pc:picChg chg="add mod">
          <ac:chgData name="Antoine Mounier" userId="9eb2149b-499a-4f0c-9712-942bcdd3d8b2" providerId="ADAL" clId="{1CB9B51C-5FFA-494D-A96B-C915045F44DD}" dt="2024-12-19T11:17:55.564" v="151"/>
          <ac:picMkLst>
            <pc:docMk/>
            <pc:sldMk cId="3286112895" sldId="383"/>
            <ac:picMk id="6" creationId="{4D2B1C4F-64DC-0D9F-1076-F2F56127E2A9}"/>
          </ac:picMkLst>
        </pc:picChg>
      </pc:sldChg>
      <pc:sldChg chg="addSp modSp">
        <pc:chgData name="Antoine Mounier" userId="9eb2149b-499a-4f0c-9712-942bcdd3d8b2" providerId="ADAL" clId="{1CB9B51C-5FFA-494D-A96B-C915045F44DD}" dt="2024-12-19T11:17:51.648" v="147"/>
        <pc:sldMkLst>
          <pc:docMk/>
          <pc:sldMk cId="3232681161" sldId="392"/>
        </pc:sldMkLst>
        <pc:spChg chg="add mod">
          <ac:chgData name="Antoine Mounier" userId="9eb2149b-499a-4f0c-9712-942bcdd3d8b2" providerId="ADAL" clId="{1CB9B51C-5FFA-494D-A96B-C915045F44DD}" dt="2024-12-19T11:16:31.139" v="105"/>
          <ac:spMkLst>
            <pc:docMk/>
            <pc:sldMk cId="3232681161" sldId="392"/>
            <ac:spMk id="4" creationId="{8141358D-247B-8669-BD3C-963EA5DF7467}"/>
          </ac:spMkLst>
        </pc:spChg>
        <pc:picChg chg="add mod">
          <ac:chgData name="Antoine Mounier" userId="9eb2149b-499a-4f0c-9712-942bcdd3d8b2" providerId="ADAL" clId="{1CB9B51C-5FFA-494D-A96B-C915045F44DD}" dt="2024-12-19T11:17:38.761" v="138"/>
          <ac:picMkLst>
            <pc:docMk/>
            <pc:sldMk cId="3232681161" sldId="392"/>
            <ac:picMk id="5" creationId="{70EBB498-BB4A-9D05-9B5C-A50A9154418F}"/>
          </ac:picMkLst>
        </pc:picChg>
        <pc:picChg chg="add mod">
          <ac:chgData name="Antoine Mounier" userId="9eb2149b-499a-4f0c-9712-942bcdd3d8b2" providerId="ADAL" clId="{1CB9B51C-5FFA-494D-A96B-C915045F44DD}" dt="2024-12-19T11:17:51.648" v="147"/>
          <ac:picMkLst>
            <pc:docMk/>
            <pc:sldMk cId="3232681161" sldId="392"/>
            <ac:picMk id="6" creationId="{48A742BD-94F4-4A96-3C3B-030269957DC7}"/>
          </ac:picMkLst>
        </pc:picChg>
      </pc:sldChg>
      <pc:sldChg chg="addSp modSp mod">
        <pc:chgData name="Antoine Mounier" userId="9eb2149b-499a-4f0c-9712-942bcdd3d8b2" providerId="ADAL" clId="{1CB9B51C-5FFA-494D-A96B-C915045F44DD}" dt="2024-12-19T11:15:12.591" v="79" actId="2085"/>
        <pc:sldMkLst>
          <pc:docMk/>
          <pc:sldMk cId="969836563" sldId="423"/>
        </pc:sldMkLst>
        <pc:spChg chg="add mod">
          <ac:chgData name="Antoine Mounier" userId="9eb2149b-499a-4f0c-9712-942bcdd3d8b2" providerId="ADAL" clId="{1CB9B51C-5FFA-494D-A96B-C915045F44DD}" dt="2024-12-19T11:15:12.591" v="79" actId="2085"/>
          <ac:spMkLst>
            <pc:docMk/>
            <pc:sldMk cId="969836563" sldId="423"/>
            <ac:spMk id="5" creationId="{0D76A383-8D1F-2268-981B-2FD08CAB3A20}"/>
          </ac:spMkLst>
        </pc:spChg>
        <pc:picChg chg="add mod">
          <ac:chgData name="Antoine Mounier" userId="9eb2149b-499a-4f0c-9712-942bcdd3d8b2" providerId="ADAL" clId="{1CB9B51C-5FFA-494D-A96B-C915045F44DD}" dt="2024-12-19T11:14:21.034" v="62" actId="1036"/>
          <ac:picMkLst>
            <pc:docMk/>
            <pc:sldMk cId="969836563" sldId="423"/>
            <ac:picMk id="4" creationId="{AB55CB0D-151F-BF2F-D318-0912B712F2B3}"/>
          </ac:picMkLst>
        </pc:picChg>
      </pc:sldChg>
      <pc:sldChg chg="addSp modSp mod">
        <pc:chgData name="Antoine Mounier" userId="9eb2149b-499a-4f0c-9712-942bcdd3d8b2" providerId="ADAL" clId="{1CB9B51C-5FFA-494D-A96B-C915045F44DD}" dt="2024-12-19T11:13:55.911" v="33" actId="1036"/>
        <pc:sldMkLst>
          <pc:docMk/>
          <pc:sldMk cId="1688406046" sldId="435"/>
        </pc:sldMkLst>
        <pc:picChg chg="add mod">
          <ac:chgData name="Antoine Mounier" userId="9eb2149b-499a-4f0c-9712-942bcdd3d8b2" providerId="ADAL" clId="{1CB9B51C-5FFA-494D-A96B-C915045F44DD}" dt="2024-12-19T11:13:55.911" v="33" actId="1036"/>
          <ac:picMkLst>
            <pc:docMk/>
            <pc:sldMk cId="1688406046" sldId="435"/>
            <ac:picMk id="3" creationId="{B2D02760-A923-6908-39ED-C6FD0473289B}"/>
          </ac:picMkLst>
        </pc:picChg>
      </pc:sldChg>
      <pc:sldChg chg="addSp modSp mod">
        <pc:chgData name="Antoine Mounier" userId="9eb2149b-499a-4f0c-9712-942bcdd3d8b2" providerId="ADAL" clId="{1CB9B51C-5FFA-494D-A96B-C915045F44DD}" dt="2024-12-19T11:19:08.801" v="159" actId="14100"/>
        <pc:sldMkLst>
          <pc:docMk/>
          <pc:sldMk cId="3268391217" sldId="448"/>
        </pc:sldMkLst>
        <pc:spChg chg="add mod">
          <ac:chgData name="Antoine Mounier" userId="9eb2149b-499a-4f0c-9712-942bcdd3d8b2" providerId="ADAL" clId="{1CB9B51C-5FFA-494D-A96B-C915045F44DD}" dt="2024-12-19T11:15:16.644" v="82"/>
          <ac:spMkLst>
            <pc:docMk/>
            <pc:sldMk cId="3268391217" sldId="448"/>
            <ac:spMk id="4" creationId="{A20D6797-94D3-68EE-7F9F-44E55CCBB27F}"/>
          </ac:spMkLst>
        </pc:spChg>
        <pc:picChg chg="add mod">
          <ac:chgData name="Antoine Mounier" userId="9eb2149b-499a-4f0c-9712-942bcdd3d8b2" providerId="ADAL" clId="{1CB9B51C-5FFA-494D-A96B-C915045F44DD}" dt="2024-12-19T11:14:31.098" v="65"/>
          <ac:picMkLst>
            <pc:docMk/>
            <pc:sldMk cId="3268391217" sldId="448"/>
            <ac:picMk id="2" creationId="{FED3BE14-6055-9AFF-1A19-7DD6BBFDA310}"/>
          </ac:picMkLst>
        </pc:picChg>
        <pc:picChg chg="mod">
          <ac:chgData name="Antoine Mounier" userId="9eb2149b-499a-4f0c-9712-942bcdd3d8b2" providerId="ADAL" clId="{1CB9B51C-5FFA-494D-A96B-C915045F44DD}" dt="2024-12-19T11:19:08.801" v="159" actId="14100"/>
          <ac:picMkLst>
            <pc:docMk/>
            <pc:sldMk cId="3268391217" sldId="448"/>
            <ac:picMk id="6" creationId="{00000000-0000-0000-0000-000000000000}"/>
          </ac:picMkLst>
        </pc:picChg>
      </pc:sldChg>
      <pc:sldChg chg="addSp modSp mod">
        <pc:chgData name="Antoine Mounier" userId="9eb2149b-499a-4f0c-9712-942bcdd3d8b2" providerId="ADAL" clId="{1CB9B51C-5FFA-494D-A96B-C915045F44DD}" dt="2024-12-19T11:19:15.978" v="161" actId="1076"/>
        <pc:sldMkLst>
          <pc:docMk/>
          <pc:sldMk cId="1390109989" sldId="449"/>
        </pc:sldMkLst>
        <pc:spChg chg="add mod">
          <ac:chgData name="Antoine Mounier" userId="9eb2149b-499a-4f0c-9712-942bcdd3d8b2" providerId="ADAL" clId="{1CB9B51C-5FFA-494D-A96B-C915045F44DD}" dt="2024-12-19T11:15:17.471" v="83"/>
          <ac:spMkLst>
            <pc:docMk/>
            <pc:sldMk cId="1390109989" sldId="449"/>
            <ac:spMk id="4" creationId="{F0284AC3-BD3E-4B5D-6CC9-F1D591A48C56}"/>
          </ac:spMkLst>
        </pc:spChg>
        <pc:picChg chg="add mod">
          <ac:chgData name="Antoine Mounier" userId="9eb2149b-499a-4f0c-9712-942bcdd3d8b2" providerId="ADAL" clId="{1CB9B51C-5FFA-494D-A96B-C915045F44DD}" dt="2024-12-19T11:14:32.206" v="66"/>
          <ac:picMkLst>
            <pc:docMk/>
            <pc:sldMk cId="1390109989" sldId="449"/>
            <ac:picMk id="2" creationId="{39D3EB10-AAF6-34B6-7CBA-27C3BD2805CA}"/>
          </ac:picMkLst>
        </pc:picChg>
        <pc:picChg chg="mod">
          <ac:chgData name="Antoine Mounier" userId="9eb2149b-499a-4f0c-9712-942bcdd3d8b2" providerId="ADAL" clId="{1CB9B51C-5FFA-494D-A96B-C915045F44DD}" dt="2024-12-19T11:19:15.978" v="161" actId="1076"/>
          <ac:picMkLst>
            <pc:docMk/>
            <pc:sldMk cId="1390109989" sldId="449"/>
            <ac:picMk id="8" creationId="{00000000-0000-0000-0000-000000000000}"/>
          </ac:picMkLst>
        </pc:picChg>
      </pc:sldChg>
      <pc:sldChg chg="addSp modSp mod">
        <pc:chgData name="Antoine Mounier" userId="9eb2149b-499a-4f0c-9712-942bcdd3d8b2" providerId="ADAL" clId="{1CB9B51C-5FFA-494D-A96B-C915045F44DD}" dt="2024-12-19T11:19:28.862" v="166" actId="1076"/>
        <pc:sldMkLst>
          <pc:docMk/>
          <pc:sldMk cId="3287058530" sldId="451"/>
        </pc:sldMkLst>
        <pc:spChg chg="add mod">
          <ac:chgData name="Antoine Mounier" userId="9eb2149b-499a-4f0c-9712-942bcdd3d8b2" providerId="ADAL" clId="{1CB9B51C-5FFA-494D-A96B-C915045F44DD}" dt="2024-12-19T11:15:19.193" v="85"/>
          <ac:spMkLst>
            <pc:docMk/>
            <pc:sldMk cId="3287058530" sldId="451"/>
            <ac:spMk id="4" creationId="{F7E7E9D7-ECD4-8F0A-F133-5E847D1F6C9A}"/>
          </ac:spMkLst>
        </pc:spChg>
        <pc:picChg chg="add mod">
          <ac:chgData name="Antoine Mounier" userId="9eb2149b-499a-4f0c-9712-942bcdd3d8b2" providerId="ADAL" clId="{1CB9B51C-5FFA-494D-A96B-C915045F44DD}" dt="2024-12-19T11:14:34.322" v="68"/>
          <ac:picMkLst>
            <pc:docMk/>
            <pc:sldMk cId="3287058530" sldId="451"/>
            <ac:picMk id="2" creationId="{B9B97A0C-7AFD-CB51-60CC-DCA3F5CF3F83}"/>
          </ac:picMkLst>
        </pc:picChg>
        <pc:picChg chg="mod">
          <ac:chgData name="Antoine Mounier" userId="9eb2149b-499a-4f0c-9712-942bcdd3d8b2" providerId="ADAL" clId="{1CB9B51C-5FFA-494D-A96B-C915045F44DD}" dt="2024-12-19T11:19:28.862" v="166" actId="1076"/>
          <ac:picMkLst>
            <pc:docMk/>
            <pc:sldMk cId="3287058530" sldId="451"/>
            <ac:picMk id="6" creationId="{00000000-0000-0000-0000-000000000000}"/>
          </ac:picMkLst>
        </pc:picChg>
      </pc:sldChg>
      <pc:sldChg chg="addSp modSp mod">
        <pc:chgData name="Antoine Mounier" userId="9eb2149b-499a-4f0c-9712-942bcdd3d8b2" providerId="ADAL" clId="{1CB9B51C-5FFA-494D-A96B-C915045F44DD}" dt="2024-12-19T11:19:46.002" v="176" actId="1076"/>
        <pc:sldMkLst>
          <pc:docMk/>
          <pc:sldMk cId="1171496322" sldId="452"/>
        </pc:sldMkLst>
        <pc:spChg chg="add mod">
          <ac:chgData name="Antoine Mounier" userId="9eb2149b-499a-4f0c-9712-942bcdd3d8b2" providerId="ADAL" clId="{1CB9B51C-5FFA-494D-A96B-C915045F44DD}" dt="2024-12-19T11:15:23.977" v="89"/>
          <ac:spMkLst>
            <pc:docMk/>
            <pc:sldMk cId="1171496322" sldId="452"/>
            <ac:spMk id="6" creationId="{58C58626-34E2-ECB8-004B-3BADB70BD06B}"/>
          </ac:spMkLst>
        </pc:spChg>
        <pc:picChg chg="add mod">
          <ac:chgData name="Antoine Mounier" userId="9eb2149b-499a-4f0c-9712-942bcdd3d8b2" providerId="ADAL" clId="{1CB9B51C-5FFA-494D-A96B-C915045F44DD}" dt="2024-12-19T11:14:39.130" v="71"/>
          <ac:picMkLst>
            <pc:docMk/>
            <pc:sldMk cId="1171496322" sldId="452"/>
            <ac:picMk id="2" creationId="{FC87BBFA-9CED-F120-2DF4-51848ED7BDCF}"/>
          </ac:picMkLst>
        </pc:picChg>
        <pc:picChg chg="add mod">
          <ac:chgData name="Antoine Mounier" userId="9eb2149b-499a-4f0c-9712-942bcdd3d8b2" providerId="ADAL" clId="{1CB9B51C-5FFA-494D-A96B-C915045F44DD}" dt="2024-12-19T11:14:45.224" v="73"/>
          <ac:picMkLst>
            <pc:docMk/>
            <pc:sldMk cId="1171496322" sldId="452"/>
            <ac:picMk id="4" creationId="{AFD928AD-7A3C-0932-82A9-EE9ED04FDF6D}"/>
          </ac:picMkLst>
        </pc:picChg>
        <pc:picChg chg="mod">
          <ac:chgData name="Antoine Mounier" userId="9eb2149b-499a-4f0c-9712-942bcdd3d8b2" providerId="ADAL" clId="{1CB9B51C-5FFA-494D-A96B-C915045F44DD}" dt="2024-12-19T11:19:46.002" v="176" actId="1076"/>
          <ac:picMkLst>
            <pc:docMk/>
            <pc:sldMk cId="1171496322" sldId="452"/>
            <ac:picMk id="7" creationId="{00000000-0000-0000-0000-000000000000}"/>
          </ac:picMkLst>
        </pc:picChg>
      </pc:sldChg>
      <pc:sldChg chg="addSp modSp">
        <pc:chgData name="Antoine Mounier" userId="9eb2149b-499a-4f0c-9712-942bcdd3d8b2" providerId="ADAL" clId="{1CB9B51C-5FFA-494D-A96B-C915045F44DD}" dt="2024-12-19T11:15:24.932" v="90"/>
        <pc:sldMkLst>
          <pc:docMk/>
          <pc:sldMk cId="1133691801" sldId="455"/>
        </pc:sldMkLst>
        <pc:spChg chg="add mod">
          <ac:chgData name="Antoine Mounier" userId="9eb2149b-499a-4f0c-9712-942bcdd3d8b2" providerId="ADAL" clId="{1CB9B51C-5FFA-494D-A96B-C915045F44DD}" dt="2024-12-19T11:15:24.932" v="90"/>
          <ac:spMkLst>
            <pc:docMk/>
            <pc:sldMk cId="1133691801" sldId="455"/>
            <ac:spMk id="6" creationId="{EA39024A-E895-CB65-9A33-CA8A2106EDDA}"/>
          </ac:spMkLst>
        </pc:spChg>
        <pc:picChg chg="add mod">
          <ac:chgData name="Antoine Mounier" userId="9eb2149b-499a-4f0c-9712-942bcdd3d8b2" providerId="ADAL" clId="{1CB9B51C-5FFA-494D-A96B-C915045F44DD}" dt="2024-12-19T11:14:41.296" v="72"/>
          <ac:picMkLst>
            <pc:docMk/>
            <pc:sldMk cId="1133691801" sldId="455"/>
            <ac:picMk id="2" creationId="{A7937A0C-B96E-959C-1323-ABB8C77F5772}"/>
          </ac:picMkLst>
        </pc:picChg>
        <pc:picChg chg="add mod">
          <ac:chgData name="Antoine Mounier" userId="9eb2149b-499a-4f0c-9712-942bcdd3d8b2" providerId="ADAL" clId="{1CB9B51C-5FFA-494D-A96B-C915045F44DD}" dt="2024-12-19T11:14:47.022" v="74"/>
          <ac:picMkLst>
            <pc:docMk/>
            <pc:sldMk cId="1133691801" sldId="455"/>
            <ac:picMk id="4" creationId="{52B5232B-CA8C-87A4-ACCF-A333844A3AC2}"/>
          </ac:picMkLst>
        </pc:picChg>
      </pc:sldChg>
      <pc:sldChg chg="addSp modSp">
        <pc:chgData name="Antoine Mounier" userId="9eb2149b-499a-4f0c-9712-942bcdd3d8b2" providerId="ADAL" clId="{1CB9B51C-5FFA-494D-A96B-C915045F44DD}" dt="2024-12-19T11:15:14.696" v="80"/>
        <pc:sldMkLst>
          <pc:docMk/>
          <pc:sldMk cId="3730395830" sldId="457"/>
        </pc:sldMkLst>
        <pc:spChg chg="add mod">
          <ac:chgData name="Antoine Mounier" userId="9eb2149b-499a-4f0c-9712-942bcdd3d8b2" providerId="ADAL" clId="{1CB9B51C-5FFA-494D-A96B-C915045F44DD}" dt="2024-12-19T11:15:14.696" v="80"/>
          <ac:spMkLst>
            <pc:docMk/>
            <pc:sldMk cId="3730395830" sldId="457"/>
            <ac:spMk id="4" creationId="{C2A635AE-9792-9A79-3F2C-7662887CB464}"/>
          </ac:spMkLst>
        </pc:spChg>
        <pc:picChg chg="add mod">
          <ac:chgData name="Antoine Mounier" userId="9eb2149b-499a-4f0c-9712-942bcdd3d8b2" providerId="ADAL" clId="{1CB9B51C-5FFA-494D-A96B-C915045F44DD}" dt="2024-12-19T11:14:28.243" v="63"/>
          <ac:picMkLst>
            <pc:docMk/>
            <pc:sldMk cId="3730395830" sldId="457"/>
            <ac:picMk id="2" creationId="{B0B41836-FA82-A1E0-8785-C6742F6BFE2A}"/>
          </ac:picMkLst>
        </pc:picChg>
      </pc:sldChg>
      <pc:sldChg chg="addSp modSp mod">
        <pc:chgData name="Antoine Mounier" userId="9eb2149b-499a-4f0c-9712-942bcdd3d8b2" providerId="ADAL" clId="{1CB9B51C-5FFA-494D-A96B-C915045F44DD}" dt="2024-12-19T11:19:35.800" v="170" actId="1076"/>
        <pc:sldMkLst>
          <pc:docMk/>
          <pc:sldMk cId="4031775020" sldId="458"/>
        </pc:sldMkLst>
        <pc:spChg chg="add mod">
          <ac:chgData name="Antoine Mounier" userId="9eb2149b-499a-4f0c-9712-942bcdd3d8b2" providerId="ADAL" clId="{1CB9B51C-5FFA-494D-A96B-C915045F44DD}" dt="2024-12-19T11:15:19.686" v="86"/>
          <ac:spMkLst>
            <pc:docMk/>
            <pc:sldMk cId="4031775020" sldId="458"/>
            <ac:spMk id="4" creationId="{4F27F080-0A8A-A4B8-913C-D24F385A895D}"/>
          </ac:spMkLst>
        </pc:spChg>
        <pc:spChg chg="add mod">
          <ac:chgData name="Antoine Mounier" userId="9eb2149b-499a-4f0c-9712-942bcdd3d8b2" providerId="ADAL" clId="{1CB9B51C-5FFA-494D-A96B-C915045F44DD}" dt="2024-12-19T11:15:21.050" v="87"/>
          <ac:spMkLst>
            <pc:docMk/>
            <pc:sldMk cId="4031775020" sldId="458"/>
            <ac:spMk id="6" creationId="{78F3A97D-D17A-1D87-E557-0857B8BAF1B6}"/>
          </ac:spMkLst>
        </pc:spChg>
        <pc:picChg chg="add mod">
          <ac:chgData name="Antoine Mounier" userId="9eb2149b-499a-4f0c-9712-942bcdd3d8b2" providerId="ADAL" clId="{1CB9B51C-5FFA-494D-A96B-C915045F44DD}" dt="2024-12-19T11:14:36.155" v="69"/>
          <ac:picMkLst>
            <pc:docMk/>
            <pc:sldMk cId="4031775020" sldId="458"/>
            <ac:picMk id="2" creationId="{2581E596-733D-B6DA-82C3-8F631F038658}"/>
          </ac:picMkLst>
        </pc:picChg>
        <pc:picChg chg="mod">
          <ac:chgData name="Antoine Mounier" userId="9eb2149b-499a-4f0c-9712-942bcdd3d8b2" providerId="ADAL" clId="{1CB9B51C-5FFA-494D-A96B-C915045F44DD}" dt="2024-12-19T11:19:35.800" v="170" actId="1076"/>
          <ac:picMkLst>
            <pc:docMk/>
            <pc:sldMk cId="4031775020" sldId="458"/>
            <ac:picMk id="5" creationId="{00000000-0000-0000-0000-000000000000}"/>
          </ac:picMkLst>
        </pc:picChg>
      </pc:sldChg>
      <pc:sldChg chg="addSp modSp">
        <pc:chgData name="Antoine Mounier" userId="9eb2149b-499a-4f0c-9712-942bcdd3d8b2" providerId="ADAL" clId="{1CB9B51C-5FFA-494D-A96B-C915045F44DD}" dt="2024-12-19T11:17:49.104" v="145"/>
        <pc:sldMkLst>
          <pc:docMk/>
          <pc:sldMk cId="1835755304" sldId="459"/>
        </pc:sldMkLst>
        <pc:spChg chg="add mod">
          <ac:chgData name="Antoine Mounier" userId="9eb2149b-499a-4f0c-9712-942bcdd3d8b2" providerId="ADAL" clId="{1CB9B51C-5FFA-494D-A96B-C915045F44DD}" dt="2024-12-19T11:16:29.410" v="103"/>
          <ac:spMkLst>
            <pc:docMk/>
            <pc:sldMk cId="1835755304" sldId="459"/>
            <ac:spMk id="4" creationId="{1ED2B673-455C-480D-246F-E041AFCE895F}"/>
          </ac:spMkLst>
        </pc:spChg>
        <pc:picChg chg="add mod">
          <ac:chgData name="Antoine Mounier" userId="9eb2149b-499a-4f0c-9712-942bcdd3d8b2" providerId="ADAL" clId="{1CB9B51C-5FFA-494D-A96B-C915045F44DD}" dt="2024-12-19T11:17:34.453" v="136"/>
          <ac:picMkLst>
            <pc:docMk/>
            <pc:sldMk cId="1835755304" sldId="459"/>
            <ac:picMk id="5" creationId="{1226DA51-4D52-1F48-6202-41D68E8B1F6D}"/>
          </ac:picMkLst>
        </pc:picChg>
        <pc:picChg chg="add mod">
          <ac:chgData name="Antoine Mounier" userId="9eb2149b-499a-4f0c-9712-942bcdd3d8b2" providerId="ADAL" clId="{1CB9B51C-5FFA-494D-A96B-C915045F44DD}" dt="2024-12-19T11:17:49.104" v="145"/>
          <ac:picMkLst>
            <pc:docMk/>
            <pc:sldMk cId="1835755304" sldId="459"/>
            <ac:picMk id="6" creationId="{0EBEC6AB-D9D8-5C7E-1887-2956AC83AC01}"/>
          </ac:picMkLst>
        </pc:picChg>
      </pc:sldChg>
      <pc:sldChg chg="addSp modSp mod">
        <pc:chgData name="Antoine Mounier" userId="9eb2149b-499a-4f0c-9712-942bcdd3d8b2" providerId="ADAL" clId="{1CB9B51C-5FFA-494D-A96B-C915045F44DD}" dt="2024-12-19T11:18:57.389" v="154" actId="14100"/>
        <pc:sldMkLst>
          <pc:docMk/>
          <pc:sldMk cId="608658580" sldId="460"/>
        </pc:sldMkLst>
        <pc:spChg chg="add mod">
          <ac:chgData name="Antoine Mounier" userId="9eb2149b-499a-4f0c-9712-942bcdd3d8b2" providerId="ADAL" clId="{1CB9B51C-5FFA-494D-A96B-C915045F44DD}" dt="2024-12-19T11:15:15.703" v="81"/>
          <ac:spMkLst>
            <pc:docMk/>
            <pc:sldMk cId="608658580" sldId="460"/>
            <ac:spMk id="5" creationId="{E5D622F1-F8F6-0FAF-600A-6B57F9F54ABB}"/>
          </ac:spMkLst>
        </pc:spChg>
        <pc:picChg chg="add mod">
          <ac:chgData name="Antoine Mounier" userId="9eb2149b-499a-4f0c-9712-942bcdd3d8b2" providerId="ADAL" clId="{1CB9B51C-5FFA-494D-A96B-C915045F44DD}" dt="2024-12-19T11:14:29.702" v="64"/>
          <ac:picMkLst>
            <pc:docMk/>
            <pc:sldMk cId="608658580" sldId="460"/>
            <ac:picMk id="2" creationId="{66444128-DC76-BD86-59A5-AE072F241B0C}"/>
          </ac:picMkLst>
        </pc:picChg>
        <pc:picChg chg="mod">
          <ac:chgData name="Antoine Mounier" userId="9eb2149b-499a-4f0c-9712-942bcdd3d8b2" providerId="ADAL" clId="{1CB9B51C-5FFA-494D-A96B-C915045F44DD}" dt="2024-12-19T11:18:57.389" v="154" actId="14100"/>
          <ac:picMkLst>
            <pc:docMk/>
            <pc:sldMk cId="608658580" sldId="460"/>
            <ac:picMk id="3" creationId="{00000000-0000-0000-0000-000000000000}"/>
          </ac:picMkLst>
        </pc:picChg>
      </pc:sldChg>
      <pc:sldChg chg="addSp modSp">
        <pc:chgData name="Antoine Mounier" userId="9eb2149b-499a-4f0c-9712-942bcdd3d8b2" providerId="ADAL" clId="{1CB9B51C-5FFA-494D-A96B-C915045F44DD}" dt="2024-12-19T11:17:52.512" v="148"/>
        <pc:sldMkLst>
          <pc:docMk/>
          <pc:sldMk cId="869841321" sldId="461"/>
        </pc:sldMkLst>
        <pc:spChg chg="add mod">
          <ac:chgData name="Antoine Mounier" userId="9eb2149b-499a-4f0c-9712-942bcdd3d8b2" providerId="ADAL" clId="{1CB9B51C-5FFA-494D-A96B-C915045F44DD}" dt="2024-12-19T11:16:32.497" v="106"/>
          <ac:spMkLst>
            <pc:docMk/>
            <pc:sldMk cId="869841321" sldId="461"/>
            <ac:spMk id="4" creationId="{39F0B17C-D737-61C0-12FC-3AB6FCC7444F}"/>
          </ac:spMkLst>
        </pc:spChg>
        <pc:picChg chg="add mod">
          <ac:chgData name="Antoine Mounier" userId="9eb2149b-499a-4f0c-9712-942bcdd3d8b2" providerId="ADAL" clId="{1CB9B51C-5FFA-494D-A96B-C915045F44DD}" dt="2024-12-19T11:17:39.598" v="139"/>
          <ac:picMkLst>
            <pc:docMk/>
            <pc:sldMk cId="869841321" sldId="461"/>
            <ac:picMk id="5" creationId="{6B3781B9-EDA0-94FB-EAE7-3A45094D5C03}"/>
          </ac:picMkLst>
        </pc:picChg>
        <pc:picChg chg="add mod">
          <ac:chgData name="Antoine Mounier" userId="9eb2149b-499a-4f0c-9712-942bcdd3d8b2" providerId="ADAL" clId="{1CB9B51C-5FFA-494D-A96B-C915045F44DD}" dt="2024-12-19T11:17:52.512" v="148"/>
          <ac:picMkLst>
            <pc:docMk/>
            <pc:sldMk cId="869841321" sldId="461"/>
            <ac:picMk id="6" creationId="{B7F209A7-36D7-0B56-4470-36218148FBB1}"/>
          </ac:picMkLst>
        </pc:picChg>
      </pc:sldChg>
      <pc:sldChg chg="addSp modSp mod">
        <pc:chgData name="Antoine Mounier" userId="9eb2149b-499a-4f0c-9712-942bcdd3d8b2" providerId="ADAL" clId="{1CB9B51C-5FFA-494D-A96B-C915045F44DD}" dt="2024-12-19T11:19:22.022" v="163" actId="14100"/>
        <pc:sldMkLst>
          <pc:docMk/>
          <pc:sldMk cId="605142342" sldId="462"/>
        </pc:sldMkLst>
        <pc:spChg chg="add mod">
          <ac:chgData name="Antoine Mounier" userId="9eb2149b-499a-4f0c-9712-942bcdd3d8b2" providerId="ADAL" clId="{1CB9B51C-5FFA-494D-A96B-C915045F44DD}" dt="2024-12-19T11:15:18.266" v="84"/>
          <ac:spMkLst>
            <pc:docMk/>
            <pc:sldMk cId="605142342" sldId="462"/>
            <ac:spMk id="4" creationId="{796B3445-4702-5004-8290-D1BF6FC5FE63}"/>
          </ac:spMkLst>
        </pc:spChg>
        <pc:picChg chg="add mod">
          <ac:chgData name="Antoine Mounier" userId="9eb2149b-499a-4f0c-9712-942bcdd3d8b2" providerId="ADAL" clId="{1CB9B51C-5FFA-494D-A96B-C915045F44DD}" dt="2024-12-19T11:14:33.178" v="67"/>
          <ac:picMkLst>
            <pc:docMk/>
            <pc:sldMk cId="605142342" sldId="462"/>
            <ac:picMk id="2" creationId="{25F51B7E-27D6-ADA9-3CCB-D9014F4CA792}"/>
          </ac:picMkLst>
        </pc:picChg>
        <pc:picChg chg="mod">
          <ac:chgData name="Antoine Mounier" userId="9eb2149b-499a-4f0c-9712-942bcdd3d8b2" providerId="ADAL" clId="{1CB9B51C-5FFA-494D-A96B-C915045F44DD}" dt="2024-12-19T11:19:22.022" v="163" actId="14100"/>
          <ac:picMkLst>
            <pc:docMk/>
            <pc:sldMk cId="605142342" sldId="462"/>
            <ac:picMk id="5" creationId="{00000000-0000-0000-0000-000000000000}"/>
          </ac:picMkLst>
        </pc:picChg>
      </pc:sldChg>
      <pc:sldChg chg="addSp modSp">
        <pc:chgData name="Antoine Mounier" userId="9eb2149b-499a-4f0c-9712-942bcdd3d8b2" providerId="ADAL" clId="{1CB9B51C-5FFA-494D-A96B-C915045F44DD}" dt="2024-12-19T11:17:54.693" v="150"/>
        <pc:sldMkLst>
          <pc:docMk/>
          <pc:sldMk cId="3179716642" sldId="463"/>
        </pc:sldMkLst>
        <pc:spChg chg="add mod">
          <ac:chgData name="Antoine Mounier" userId="9eb2149b-499a-4f0c-9712-942bcdd3d8b2" providerId="ADAL" clId="{1CB9B51C-5FFA-494D-A96B-C915045F44DD}" dt="2024-12-19T11:16:35.080" v="108"/>
          <ac:spMkLst>
            <pc:docMk/>
            <pc:sldMk cId="3179716642" sldId="463"/>
            <ac:spMk id="4" creationId="{B08F4455-5151-4CFD-E751-5D24801FAA08}"/>
          </ac:spMkLst>
        </pc:spChg>
        <pc:picChg chg="add mod">
          <ac:chgData name="Antoine Mounier" userId="9eb2149b-499a-4f0c-9712-942bcdd3d8b2" providerId="ADAL" clId="{1CB9B51C-5FFA-494D-A96B-C915045F44DD}" dt="2024-12-19T11:17:41.544" v="141"/>
          <ac:picMkLst>
            <pc:docMk/>
            <pc:sldMk cId="3179716642" sldId="463"/>
            <ac:picMk id="5" creationId="{5A8AEAA8-3667-8015-8837-03B5DC7A3722}"/>
          </ac:picMkLst>
        </pc:picChg>
        <pc:picChg chg="add mod">
          <ac:chgData name="Antoine Mounier" userId="9eb2149b-499a-4f0c-9712-942bcdd3d8b2" providerId="ADAL" clId="{1CB9B51C-5FFA-494D-A96B-C915045F44DD}" dt="2024-12-19T11:17:54.693" v="150"/>
          <ac:picMkLst>
            <pc:docMk/>
            <pc:sldMk cId="3179716642" sldId="463"/>
            <ac:picMk id="6" creationId="{D12FC2AD-4C92-FC00-891C-7328A47D2103}"/>
          </ac:picMkLst>
        </pc:picChg>
      </pc:sldChg>
      <pc:sldChg chg="addSp modSp mod">
        <pc:chgData name="Antoine Mounier" userId="9eb2149b-499a-4f0c-9712-942bcdd3d8b2" providerId="ADAL" clId="{1CB9B51C-5FFA-494D-A96B-C915045F44DD}" dt="2024-12-19T11:19:41.024" v="173" actId="1076"/>
        <pc:sldMkLst>
          <pc:docMk/>
          <pc:sldMk cId="1923831305" sldId="464"/>
        </pc:sldMkLst>
        <pc:spChg chg="add mod">
          <ac:chgData name="Antoine Mounier" userId="9eb2149b-499a-4f0c-9712-942bcdd3d8b2" providerId="ADAL" clId="{1CB9B51C-5FFA-494D-A96B-C915045F44DD}" dt="2024-12-19T11:15:22.938" v="88"/>
          <ac:spMkLst>
            <pc:docMk/>
            <pc:sldMk cId="1923831305" sldId="464"/>
            <ac:spMk id="4" creationId="{E1ACA3BE-1D36-8B3E-5AAC-BCEA14AB5C29}"/>
          </ac:spMkLst>
        </pc:spChg>
        <pc:picChg chg="add mod">
          <ac:chgData name="Antoine Mounier" userId="9eb2149b-499a-4f0c-9712-942bcdd3d8b2" providerId="ADAL" clId="{1CB9B51C-5FFA-494D-A96B-C915045F44DD}" dt="2024-12-19T11:14:37.096" v="70"/>
          <ac:picMkLst>
            <pc:docMk/>
            <pc:sldMk cId="1923831305" sldId="464"/>
            <ac:picMk id="2" creationId="{B22AF6A8-9027-AE88-98C3-474FFCFE39A9}"/>
          </ac:picMkLst>
        </pc:picChg>
        <pc:picChg chg="mod">
          <ac:chgData name="Antoine Mounier" userId="9eb2149b-499a-4f0c-9712-942bcdd3d8b2" providerId="ADAL" clId="{1CB9B51C-5FFA-494D-A96B-C915045F44DD}" dt="2024-12-19T11:19:41.024" v="173" actId="1076"/>
          <ac:picMkLst>
            <pc:docMk/>
            <pc:sldMk cId="1923831305" sldId="464"/>
            <ac:picMk id="8" creationId="{00000000-0000-0000-0000-000000000000}"/>
          </ac:picMkLst>
        </pc:picChg>
      </pc:sldChg>
      <pc:sldChg chg="addSp modSp">
        <pc:chgData name="Antoine Mounier" userId="9eb2149b-499a-4f0c-9712-942bcdd3d8b2" providerId="ADAL" clId="{1CB9B51C-5FFA-494D-A96B-C915045F44DD}" dt="2024-12-19T11:18:19.161" v="153"/>
        <pc:sldMkLst>
          <pc:docMk/>
          <pc:sldMk cId="3277111241" sldId="465"/>
        </pc:sldMkLst>
        <pc:spChg chg="add mod">
          <ac:chgData name="Antoine Mounier" userId="9eb2149b-499a-4f0c-9712-942bcdd3d8b2" providerId="ADAL" clId="{1CB9B51C-5FFA-494D-A96B-C915045F44DD}" dt="2024-12-19T11:16:37.370" v="111"/>
          <ac:spMkLst>
            <pc:docMk/>
            <pc:sldMk cId="3277111241" sldId="465"/>
            <ac:spMk id="4" creationId="{8F20124C-A770-A78E-2401-47A69DABC672}"/>
          </ac:spMkLst>
        </pc:spChg>
        <pc:picChg chg="add mod">
          <ac:chgData name="Antoine Mounier" userId="9eb2149b-499a-4f0c-9712-942bcdd3d8b2" providerId="ADAL" clId="{1CB9B51C-5FFA-494D-A96B-C915045F44DD}" dt="2024-12-19T11:17:44.921" v="144"/>
          <ac:picMkLst>
            <pc:docMk/>
            <pc:sldMk cId="3277111241" sldId="465"/>
            <ac:picMk id="5" creationId="{9EF6FFFF-E124-7B8E-A7A9-22CF9E3438E2}"/>
          </ac:picMkLst>
        </pc:picChg>
        <pc:picChg chg="add mod">
          <ac:chgData name="Antoine Mounier" userId="9eb2149b-499a-4f0c-9712-942bcdd3d8b2" providerId="ADAL" clId="{1CB9B51C-5FFA-494D-A96B-C915045F44DD}" dt="2024-12-19T11:18:19.161" v="153"/>
          <ac:picMkLst>
            <pc:docMk/>
            <pc:sldMk cId="3277111241" sldId="465"/>
            <ac:picMk id="6" creationId="{DAC3593D-853C-4733-7361-C66B22165478}"/>
          </ac:picMkLst>
        </pc:picChg>
      </pc:sldChg>
      <pc:sldChg chg="addSp modSp">
        <pc:chgData name="Antoine Mounier" userId="9eb2149b-499a-4f0c-9712-942bcdd3d8b2" providerId="ADAL" clId="{1CB9B51C-5FFA-494D-A96B-C915045F44DD}" dt="2024-12-19T11:15:25.861" v="91"/>
        <pc:sldMkLst>
          <pc:docMk/>
          <pc:sldMk cId="4050546326" sldId="466"/>
        </pc:sldMkLst>
        <pc:spChg chg="add mod">
          <ac:chgData name="Antoine Mounier" userId="9eb2149b-499a-4f0c-9712-942bcdd3d8b2" providerId="ADAL" clId="{1CB9B51C-5FFA-494D-A96B-C915045F44DD}" dt="2024-12-19T11:15:25.861" v="91"/>
          <ac:spMkLst>
            <pc:docMk/>
            <pc:sldMk cId="4050546326" sldId="466"/>
            <ac:spMk id="4" creationId="{0412C734-8846-D415-1DB4-C23D5DFF80B6}"/>
          </ac:spMkLst>
        </pc:spChg>
        <pc:picChg chg="add mod">
          <ac:chgData name="Antoine Mounier" userId="9eb2149b-499a-4f0c-9712-942bcdd3d8b2" providerId="ADAL" clId="{1CB9B51C-5FFA-494D-A96B-C915045F44DD}" dt="2024-12-19T11:14:48.496" v="75"/>
          <ac:picMkLst>
            <pc:docMk/>
            <pc:sldMk cId="4050546326" sldId="466"/>
            <ac:picMk id="2" creationId="{97309557-7EB2-2783-E338-94A32E866620}"/>
          </ac:picMkLst>
        </pc:picChg>
      </pc:sldChg>
    </pc:docChg>
  </pc:docChgLst>
  <pc:docChgLst>
    <pc:chgData name="Antoine Mounier" userId="9eb2149b-499a-4f0c-9712-942bcdd3d8b2" providerId="ADAL" clId="{65801D52-D2FB-4776-AADB-72FDC41C561F}"/>
    <pc:docChg chg="undo custSel addSld delSld modSld sldOrd modSection">
      <pc:chgData name="Antoine Mounier" userId="9eb2149b-499a-4f0c-9712-942bcdd3d8b2" providerId="ADAL" clId="{65801D52-D2FB-4776-AADB-72FDC41C561F}" dt="2024-12-05T13:32:08.661" v="136"/>
      <pc:docMkLst>
        <pc:docMk/>
      </pc:docMkLst>
      <pc:sldChg chg="del">
        <pc:chgData name="Antoine Mounier" userId="9eb2149b-499a-4f0c-9712-942bcdd3d8b2" providerId="ADAL" clId="{65801D52-D2FB-4776-AADB-72FDC41C561F}" dt="2024-12-05T13:18:09.439" v="2" actId="2696"/>
        <pc:sldMkLst>
          <pc:docMk/>
          <pc:sldMk cId="1121371840" sldId="258"/>
        </pc:sldMkLst>
      </pc:sldChg>
      <pc:sldChg chg="del">
        <pc:chgData name="Antoine Mounier" userId="9eb2149b-499a-4f0c-9712-942bcdd3d8b2" providerId="ADAL" clId="{65801D52-D2FB-4776-AADB-72FDC41C561F}" dt="2024-12-05T13:17:06.975" v="0" actId="2696"/>
        <pc:sldMkLst>
          <pc:docMk/>
          <pc:sldMk cId="621059394" sldId="288"/>
        </pc:sldMkLst>
      </pc:sldChg>
      <pc:sldChg chg="del">
        <pc:chgData name="Antoine Mounier" userId="9eb2149b-499a-4f0c-9712-942bcdd3d8b2" providerId="ADAL" clId="{65801D52-D2FB-4776-AADB-72FDC41C561F}" dt="2024-12-05T13:18:07.570" v="1" actId="2696"/>
        <pc:sldMkLst>
          <pc:docMk/>
          <pc:sldMk cId="1118053391" sldId="436"/>
        </pc:sldMkLst>
      </pc:sldChg>
      <pc:sldChg chg="modSp mod ord">
        <pc:chgData name="Antoine Mounier" userId="9eb2149b-499a-4f0c-9712-942bcdd3d8b2" providerId="ADAL" clId="{65801D52-D2FB-4776-AADB-72FDC41C561F}" dt="2024-12-05T13:30:40.708" v="92" actId="20577"/>
        <pc:sldMkLst>
          <pc:docMk/>
          <pc:sldMk cId="1647431661" sldId="441"/>
        </pc:sldMkLst>
      </pc:sldChg>
      <pc:sldChg chg="addSp delSp modSp mod">
        <pc:chgData name="Antoine Mounier" userId="9eb2149b-499a-4f0c-9712-942bcdd3d8b2" providerId="ADAL" clId="{65801D52-D2FB-4776-AADB-72FDC41C561F}" dt="2024-12-05T13:31:15.132" v="106"/>
        <pc:sldMkLst>
          <pc:docMk/>
          <pc:sldMk cId="3268391217" sldId="448"/>
        </pc:sldMkLst>
      </pc:sldChg>
      <pc:sldChg chg="addSp delSp modSp mod">
        <pc:chgData name="Antoine Mounier" userId="9eb2149b-499a-4f0c-9712-942bcdd3d8b2" providerId="ADAL" clId="{65801D52-D2FB-4776-AADB-72FDC41C561F}" dt="2024-12-05T13:31:22.608" v="109"/>
        <pc:sldMkLst>
          <pc:docMk/>
          <pc:sldMk cId="1390109989" sldId="449"/>
        </pc:sldMkLst>
      </pc:sldChg>
      <pc:sldChg chg="addSp delSp modSp mod">
        <pc:chgData name="Antoine Mounier" userId="9eb2149b-499a-4f0c-9712-942bcdd3d8b2" providerId="ADAL" clId="{65801D52-D2FB-4776-AADB-72FDC41C561F}" dt="2024-12-05T13:31:29.568" v="111"/>
        <pc:sldMkLst>
          <pc:docMk/>
          <pc:sldMk cId="3287058530" sldId="451"/>
        </pc:sldMkLst>
      </pc:sldChg>
      <pc:sldChg chg="addSp delSp modSp mod">
        <pc:chgData name="Antoine Mounier" userId="9eb2149b-499a-4f0c-9712-942bcdd3d8b2" providerId="ADAL" clId="{65801D52-D2FB-4776-AADB-72FDC41C561F}" dt="2024-12-05T13:31:34.137" v="114"/>
        <pc:sldMkLst>
          <pc:docMk/>
          <pc:sldMk cId="1171496322" sldId="452"/>
        </pc:sldMkLst>
      </pc:sldChg>
      <pc:sldChg chg="addSp delSp modSp mod">
        <pc:chgData name="Antoine Mounier" userId="9eb2149b-499a-4f0c-9712-942bcdd3d8b2" providerId="ADAL" clId="{65801D52-D2FB-4776-AADB-72FDC41C561F}" dt="2024-12-05T13:31:57.170" v="130"/>
        <pc:sldMkLst>
          <pc:docMk/>
          <pc:sldMk cId="3103383589" sldId="453"/>
        </pc:sldMkLst>
      </pc:sldChg>
      <pc:sldChg chg="addSp delSp modSp mod">
        <pc:chgData name="Antoine Mounier" userId="9eb2149b-499a-4f0c-9712-942bcdd3d8b2" providerId="ADAL" clId="{65801D52-D2FB-4776-AADB-72FDC41C561F}" dt="2024-12-05T13:32:08.661" v="136"/>
        <pc:sldMkLst>
          <pc:docMk/>
          <pc:sldMk cId="3417371666" sldId="454"/>
        </pc:sldMkLst>
      </pc:sldChg>
      <pc:sldChg chg="addSp delSp modSp mod">
        <pc:chgData name="Antoine Mounier" userId="9eb2149b-499a-4f0c-9712-942bcdd3d8b2" providerId="ADAL" clId="{65801D52-D2FB-4776-AADB-72FDC41C561F}" dt="2024-12-05T13:32:02.447" v="133"/>
        <pc:sldMkLst>
          <pc:docMk/>
          <pc:sldMk cId="1133691801" sldId="455"/>
        </pc:sldMkLst>
      </pc:sldChg>
      <pc:sldChg chg="addSp delSp modSp new mod">
        <pc:chgData name="Antoine Mounier" userId="9eb2149b-499a-4f0c-9712-942bcdd3d8b2" providerId="ADAL" clId="{65801D52-D2FB-4776-AADB-72FDC41C561F}" dt="2024-12-05T13:31:01.981" v="101"/>
        <pc:sldMkLst>
          <pc:docMk/>
          <pc:sldMk cId="3730395830" sldId="45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939EFE-0303-44F6-9A16-FD3B5E015DB1}" type="datetimeFigureOut">
              <a:rPr lang="en-GB" smtClean="0"/>
              <a:t>19/12/2024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The trendline shows data for the top 7 answers of the current Standard Eurobarometer 98 </a:t>
            </a:r>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F04766-77AF-4EBE-9704-229FD5F6AD6A}" type="slidenum">
              <a:rPr lang="en-GB" smtClean="0"/>
              <a:t>‹#›</a:t>
            </a:fld>
            <a:endParaRPr lang="en-GB"/>
          </a:p>
        </p:txBody>
      </p:sp>
    </p:spTree>
    <p:extLst>
      <p:ext uri="{BB962C8B-B14F-4D97-AF65-F5344CB8AC3E}">
        <p14:creationId xmlns:p14="http://schemas.microsoft.com/office/powerpoint/2010/main" val="378898812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B926D1-0013-4A80-B64E-9D824EE65210}" type="datetimeFigureOut">
              <a:rPr lang="en-GB" smtClean="0"/>
              <a:t>19/12/2024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The trendline shows data for the top 7 answers of the current Standard Eurobarometer 98 </a:t>
            </a: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CF2995-AB43-4B7C-B8CD-9DC7C3692A9C}" type="slidenum">
              <a:rPr lang="en-GB" smtClean="0"/>
              <a:t>‹#›</a:t>
            </a:fld>
            <a:endParaRPr lang="en-GB"/>
          </a:p>
        </p:txBody>
      </p:sp>
    </p:spTree>
    <p:extLst>
      <p:ext uri="{BB962C8B-B14F-4D97-AF65-F5344CB8AC3E}">
        <p14:creationId xmlns:p14="http://schemas.microsoft.com/office/powerpoint/2010/main" val="146078466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3"/>
            <a:ext cx="12192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4418049"/>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992183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8"/>
            <a:ext cx="12192000" cy="501834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4"/>
            <a:ext cx="12192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872647"/>
          </a:xfrm>
        </p:spPr>
        <p:txBody>
          <a:bodyPr anchor="t">
            <a:norm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3067468"/>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783535"/>
            <a:ext cx="5040313" cy="528998"/>
          </a:xfrm>
        </p:spPr>
        <p:txBody>
          <a:bodyPr anchor="b" anchorCtr="0">
            <a:noAutofit/>
          </a:bodyPr>
          <a:lstStyle>
            <a:lvl1pPr marL="0" indent="0" algn="r">
              <a:buFontTx/>
              <a:buNone/>
              <a:defRPr sz="2200" i="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0699858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2" name="Subtitle 2"/>
          <p:cNvSpPr>
            <a:spLocks noGrp="1"/>
          </p:cNvSpPr>
          <p:nvPr>
            <p:ph type="subTitle" idx="1"/>
          </p:nvPr>
        </p:nvSpPr>
        <p:spPr>
          <a:xfrm>
            <a:off x="1071351" y="4418049"/>
            <a:ext cx="10065224" cy="897754"/>
          </a:xfrm>
        </p:spPr>
        <p:txBody>
          <a:bodyPr wrap="none">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88933" y="258042"/>
            <a:ext cx="1659793" cy="1152460"/>
          </a:xfrm>
          <a:prstGeom prst="rect">
            <a:avLst/>
          </a:prstGeom>
        </p:spPr>
      </p:pic>
      <p:sp>
        <p:nvSpPr>
          <p:cNvPr id="16" name="Text Placeholder 18"/>
          <p:cNvSpPr>
            <a:spLocks noGrp="1"/>
          </p:cNvSpPr>
          <p:nvPr>
            <p:ph type="body" sz="quarter" idx="13"/>
          </p:nvPr>
        </p:nvSpPr>
        <p:spPr>
          <a:xfrm>
            <a:off x="6096000" y="5557903"/>
            <a:ext cx="5040313" cy="528998"/>
          </a:xfrm>
        </p:spPr>
        <p:txBody>
          <a:bodyPr wrap="none">
            <a:noAutofit/>
          </a:bodyPr>
          <a:lstStyle>
            <a:lvl1pPr marL="0" indent="0" algn="r">
              <a:buFontTx/>
              <a:buNone/>
              <a:defRPr sz="2200" i="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8244287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Title 1"/>
          <p:cNvSpPr>
            <a:spLocks noGrp="1"/>
          </p:cNvSpPr>
          <p:nvPr>
            <p:ph type="ctrTitle"/>
          </p:nvPr>
        </p:nvSpPr>
        <p:spPr>
          <a:xfrm>
            <a:off x="1070189" y="1122363"/>
            <a:ext cx="10676038" cy="2387600"/>
          </a:xfrm>
        </p:spPr>
        <p:txBody>
          <a:bodyPr anchor="b">
            <a:noAutofit/>
          </a:bodyPr>
          <a:lstStyle>
            <a:lvl1pPr algn="l">
              <a:defRPr sz="6000">
                <a:solidFill>
                  <a:schemeClr val="accent5"/>
                </a:solidFill>
              </a:defRPr>
            </a:lvl1pPr>
          </a:lstStyle>
          <a:p>
            <a:r>
              <a:rPr lang="en-US"/>
              <a:t>Click to edit Master title style</a:t>
            </a:r>
            <a:endParaRPr lang="en-GB"/>
          </a:p>
        </p:txBody>
      </p:sp>
      <p:sp>
        <p:nvSpPr>
          <p:cNvPr id="3" name="Subtitle 2"/>
          <p:cNvSpPr>
            <a:spLocks noGrp="1"/>
          </p:cNvSpPr>
          <p:nvPr>
            <p:ph type="subTitle" idx="1"/>
          </p:nvPr>
        </p:nvSpPr>
        <p:spPr>
          <a:xfrm>
            <a:off x="1070189" y="3602038"/>
            <a:ext cx="10676038"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a:p>
        </p:txBody>
      </p:sp>
      <p:cxnSp>
        <p:nvCxnSpPr>
          <p:cNvPr id="7" name="Straight Connector 6"/>
          <p:cNvCxnSpPr/>
          <p:nvPr userDrawn="1"/>
        </p:nvCxnSpPr>
        <p:spPr>
          <a:xfrm>
            <a:off x="83820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948CFB5-79D5-56BB-CBA4-F069D458AC9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Tree>
    <p:extLst>
      <p:ext uri="{BB962C8B-B14F-4D97-AF65-F5344CB8AC3E}">
        <p14:creationId xmlns:p14="http://schemas.microsoft.com/office/powerpoint/2010/main" val="3788699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932509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6886048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accent5"/>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5883397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042341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r>
              <a:rPr lang="en-US"/>
              <a:t>Click to 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803839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a:p>
        </p:txBody>
      </p:sp>
      <p:cxnSp>
        <p:nvCxnSpPr>
          <p:cNvPr id="10" name="Straight Connector 9"/>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24677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207101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742694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484301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chemeClr val="accent5"/>
            </a:solidFill>
          </a:ln>
        </p:spPr>
        <p:txBody>
          <a:bodyPr/>
          <a:lstStyle/>
          <a:p>
            <a:r>
              <a:rPr lang="en-US"/>
              <a:t>Click icon to add picture</a:t>
            </a:r>
            <a:endParaRPr lang="en-GB"/>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7840629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7" name="Picture Placeholder 4"/>
          <p:cNvSpPr>
            <a:spLocks noGrp="1"/>
          </p:cNvSpPr>
          <p:nvPr>
            <p:ph type="pic" sz="quarter" idx="13"/>
          </p:nvPr>
        </p:nvSpPr>
        <p:spPr>
          <a:xfrm>
            <a:off x="-46383" y="-46383"/>
            <a:ext cx="6142383" cy="6964017"/>
          </a:xfrm>
          <a:solidFill>
            <a:schemeClr val="bg2"/>
          </a:solidFill>
          <a:ln w="28575">
            <a:solidFill>
              <a:schemeClr val="accent5"/>
            </a:solidFill>
          </a:ln>
        </p:spPr>
        <p:txBody>
          <a:bodyPr/>
          <a:lstStyle/>
          <a:p>
            <a:r>
              <a:rPr lang="en-US"/>
              <a:t>Click icon to add picture</a:t>
            </a:r>
            <a:endParaRPr lang="en-GB"/>
          </a:p>
        </p:txBody>
      </p:sp>
    </p:spTree>
    <p:extLst>
      <p:ext uri="{BB962C8B-B14F-4D97-AF65-F5344CB8AC3E}">
        <p14:creationId xmlns:p14="http://schemas.microsoft.com/office/powerpoint/2010/main" val="36920344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970722" y="2284667"/>
            <a:ext cx="3141663" cy="2090737"/>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7901451" y="2284668"/>
            <a:ext cx="3141663" cy="2090737"/>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4436086" y="2284667"/>
            <a:ext cx="3141663" cy="2090737"/>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1206774" y="4038684"/>
            <a:ext cx="2669558" cy="1524235"/>
          </a:xfrm>
          <a:solidFill>
            <a:schemeClr val="bg1"/>
          </a:solidFill>
        </p:spPr>
        <p:txBody>
          <a:bodyPr tIns="90000"/>
          <a:lstStyle>
            <a:lvl1pPr marL="0" indent="0" algn="ctr">
              <a:buNone/>
              <a:defRPr sz="2000"/>
            </a:lvl1pPr>
          </a:lstStyle>
          <a:p>
            <a:pPr lvl="0"/>
            <a:r>
              <a:rPr lang="en-US"/>
              <a:t>Click to edit Master text styles</a:t>
            </a:r>
          </a:p>
        </p:txBody>
      </p:sp>
      <p:sp>
        <p:nvSpPr>
          <p:cNvPr id="15" name="Text Placeholder 12"/>
          <p:cNvSpPr>
            <a:spLocks noGrp="1"/>
          </p:cNvSpPr>
          <p:nvPr>
            <p:ph type="body" sz="quarter" idx="17"/>
          </p:nvPr>
        </p:nvSpPr>
        <p:spPr>
          <a:xfrm>
            <a:off x="4672139" y="4041944"/>
            <a:ext cx="2669558" cy="1524235"/>
          </a:xfrm>
          <a:solidFill>
            <a:schemeClr val="bg1"/>
          </a:solidFill>
        </p:spPr>
        <p:txBody>
          <a:bodyPr tIns="90000"/>
          <a:lstStyle>
            <a:lvl1pPr marL="0" indent="0" algn="ctr">
              <a:buNone/>
              <a:defRPr sz="2000"/>
            </a:lvl1pPr>
          </a:lstStyle>
          <a:p>
            <a:pPr lvl="0"/>
            <a:r>
              <a:rPr lang="en-US"/>
              <a:t>Click to edit Master text styles</a:t>
            </a:r>
          </a:p>
        </p:txBody>
      </p:sp>
      <p:sp>
        <p:nvSpPr>
          <p:cNvPr id="16" name="Text Placeholder 12"/>
          <p:cNvSpPr>
            <a:spLocks noGrp="1"/>
          </p:cNvSpPr>
          <p:nvPr>
            <p:ph type="body" sz="quarter" idx="18"/>
          </p:nvPr>
        </p:nvSpPr>
        <p:spPr>
          <a:xfrm>
            <a:off x="8137503" y="4037437"/>
            <a:ext cx="2669558" cy="1524235"/>
          </a:xfrm>
          <a:solidFill>
            <a:schemeClr val="bg1"/>
          </a:solidFill>
        </p:spPr>
        <p:txBody>
          <a:bodyPr tIns="90000"/>
          <a:lstStyle>
            <a:lvl1pPr marL="0" indent="0" algn="ctr">
              <a:buNone/>
              <a:defRPr sz="2000"/>
            </a:lvl1pPr>
          </a:lstStyle>
          <a:p>
            <a:pPr lvl="0"/>
            <a:r>
              <a:rPr lang="en-US"/>
              <a:t>Click to edit Master text styles</a:t>
            </a:r>
          </a:p>
        </p:txBody>
      </p:sp>
    </p:spTree>
    <p:extLst>
      <p:ext uri="{BB962C8B-B14F-4D97-AF65-F5344CB8AC3E}">
        <p14:creationId xmlns:p14="http://schemas.microsoft.com/office/powerpoint/2010/main" val="1780107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3713869" y="2159957"/>
            <a:ext cx="2461591" cy="1638158"/>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6324547" y="2159956"/>
            <a:ext cx="2461593" cy="1638159"/>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2000"/>
            </a:lvl1pPr>
          </a:lstStyle>
          <a:p>
            <a:pPr lvl="0"/>
            <a:r>
              <a:rPr lang="en-US"/>
              <a:t>Click to edit Master text styles</a:t>
            </a:r>
          </a:p>
        </p:txBody>
      </p:sp>
      <p:sp>
        <p:nvSpPr>
          <p:cNvPr id="16" name="Text Placeholder 12"/>
          <p:cNvSpPr>
            <a:spLocks noGrp="1"/>
          </p:cNvSpPr>
          <p:nvPr>
            <p:ph type="body" sz="quarter" idx="18"/>
          </p:nvPr>
        </p:nvSpPr>
        <p:spPr>
          <a:xfrm>
            <a:off x="1033617" y="2159957"/>
            <a:ext cx="2520000" cy="1638159"/>
          </a:xfrm>
          <a:noFill/>
        </p:spPr>
        <p:txBody>
          <a:bodyPr tIns="90000"/>
          <a:lstStyle>
            <a:lvl1pPr marL="0" indent="0" algn="r">
              <a:buNone/>
              <a:defRPr sz="2000"/>
            </a:lvl1pPr>
          </a:lstStyle>
          <a:p>
            <a:pPr lvl="0"/>
            <a:r>
              <a:rPr lang="en-US"/>
              <a:t>Click to edit Master text styles</a:t>
            </a:r>
          </a:p>
        </p:txBody>
      </p:sp>
      <p:sp>
        <p:nvSpPr>
          <p:cNvPr id="14" name="Picture Placeholder 2"/>
          <p:cNvSpPr>
            <a:spLocks noGrp="1"/>
          </p:cNvSpPr>
          <p:nvPr>
            <p:ph type="pic" sz="quarter" idx="19"/>
          </p:nvPr>
        </p:nvSpPr>
        <p:spPr>
          <a:xfrm>
            <a:off x="6324549" y="3968880"/>
            <a:ext cx="2461591" cy="1638158"/>
          </a:xfrm>
          <a:solidFill>
            <a:schemeClr val="bg2"/>
          </a:solidFill>
        </p:spPr>
        <p:txBody>
          <a:bodyPr/>
          <a:lstStyle/>
          <a:p>
            <a:r>
              <a:rPr lang="en-US"/>
              <a:t>Click icon to add picture</a:t>
            </a:r>
            <a:endParaRPr lang="en-GB"/>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2000"/>
            </a:lvl1pPr>
          </a:lstStyle>
          <a:p>
            <a:pPr lvl="0"/>
            <a:r>
              <a:rPr lang="en-US"/>
              <a:t>Click to edit Master text styles</a:t>
            </a:r>
          </a:p>
        </p:txBody>
      </p:sp>
      <p:sp>
        <p:nvSpPr>
          <p:cNvPr id="18" name="Text Placeholder 12"/>
          <p:cNvSpPr>
            <a:spLocks noGrp="1"/>
          </p:cNvSpPr>
          <p:nvPr>
            <p:ph type="body" sz="quarter" idx="21"/>
          </p:nvPr>
        </p:nvSpPr>
        <p:spPr>
          <a:xfrm>
            <a:off x="8966322" y="2159956"/>
            <a:ext cx="2520000" cy="1638159"/>
          </a:xfrm>
          <a:noFill/>
        </p:spPr>
        <p:txBody>
          <a:bodyPr tIns="90000"/>
          <a:lstStyle>
            <a:lvl1pPr marL="0" indent="0" algn="l">
              <a:buNone/>
              <a:defRPr sz="2000"/>
            </a:lvl1pPr>
          </a:lstStyle>
          <a:p>
            <a:pPr lvl="0"/>
            <a:r>
              <a:rPr lang="en-US"/>
              <a:t>Click to edit Master text styles</a:t>
            </a:r>
          </a:p>
        </p:txBody>
      </p:sp>
    </p:spTree>
    <p:extLst>
      <p:ext uri="{BB962C8B-B14F-4D97-AF65-F5344CB8AC3E}">
        <p14:creationId xmlns:p14="http://schemas.microsoft.com/office/powerpoint/2010/main" val="3638556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solidFill>
            <a:schemeClr val="bg2"/>
          </a:solidFill>
        </p:spPr>
        <p:txBody>
          <a:bodyPr/>
          <a:lstStyle/>
          <a:p>
            <a:r>
              <a:rPr lang="en-US"/>
              <a:t>Click icon to add picture</a:t>
            </a:r>
            <a:endParaRPr lang="en-GB"/>
          </a:p>
        </p:txBody>
      </p:sp>
      <p:sp>
        <p:nvSpPr>
          <p:cNvPr id="2" name="Title 1"/>
          <p:cNvSpPr>
            <a:spLocks noGrp="1"/>
          </p:cNvSpPr>
          <p:nvPr>
            <p:ph type="title"/>
          </p:nvPr>
        </p:nvSpPr>
        <p:spPr>
          <a:xfrm>
            <a:off x="838200" y="2646643"/>
            <a:ext cx="105156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a:p>
        </p:txBody>
      </p:sp>
      <p:sp>
        <p:nvSpPr>
          <p:cNvPr id="6" name="Text Placeholder 5"/>
          <p:cNvSpPr>
            <a:spLocks noGrp="1"/>
          </p:cNvSpPr>
          <p:nvPr>
            <p:ph type="body" sz="quarter" idx="14"/>
          </p:nvPr>
        </p:nvSpPr>
        <p:spPr>
          <a:xfrm>
            <a:off x="838200" y="3630613"/>
            <a:ext cx="10515600" cy="2035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367746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a:p>
        </p:txBody>
      </p:sp>
    </p:spTree>
    <p:extLst>
      <p:ext uri="{BB962C8B-B14F-4D97-AF65-F5344CB8AC3E}">
        <p14:creationId xmlns:p14="http://schemas.microsoft.com/office/powerpoint/2010/main" val="24141180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6 x content + headings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endParaRPr lang="en-GB"/>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295" y="1708149"/>
            <a:ext cx="17604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295"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0800" y="1708150"/>
            <a:ext cx="17604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08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885" y="1708149"/>
            <a:ext cx="17604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885"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5180" y="1708150"/>
            <a:ext cx="17604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518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6474" y="1708150"/>
            <a:ext cx="1760400" cy="604800"/>
          </a:xfrm>
        </p:spPr>
        <p:txBody>
          <a:bodyPr/>
          <a:lstStyle>
            <a:lvl1pPr>
              <a:defRPr b="1"/>
            </a:lvl1pPr>
          </a:lstStyle>
          <a:p>
            <a:pPr lvl="0"/>
            <a:r>
              <a:rPr lang="en-US"/>
              <a:t>Click to add text</a:t>
            </a:r>
            <a:endParaRPr lang="en-GB"/>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6474"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93421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a:t>No.</a:t>
            </a:r>
          </a:p>
        </p:txBody>
      </p:sp>
    </p:spTree>
    <p:extLst>
      <p:ext uri="{BB962C8B-B14F-4D97-AF65-F5344CB8AC3E}">
        <p14:creationId xmlns:p14="http://schemas.microsoft.com/office/powerpoint/2010/main" val="4141447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endParaRPr lang="en-GB"/>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22359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a:t>No.</a:t>
            </a:r>
          </a:p>
        </p:txBody>
      </p:sp>
    </p:spTree>
    <p:extLst>
      <p:ext uri="{BB962C8B-B14F-4D97-AF65-F5344CB8AC3E}">
        <p14:creationId xmlns:p14="http://schemas.microsoft.com/office/powerpoint/2010/main" val="1436536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F46C79FD-C571-418B-AB0F-5EE936C85276}" type="slidenum">
              <a:rPr lang="en-GB" smtClean="0"/>
              <a:pPr/>
              <a:t>‹#›</a:t>
            </a:fld>
            <a:endParaRPr lang="en-GB"/>
          </a:p>
        </p:txBody>
      </p:sp>
      <p:pic>
        <p:nvPicPr>
          <p:cNvPr id="7" name="Picture 6"/>
          <p:cNvPicPr>
            <a:picLocks noChangeAspect="1"/>
          </p:cNvPicPr>
          <p:nvPr userDrawn="1"/>
        </p:nvPicPr>
        <p:blipFill>
          <a:blip r:embed="rId25" cstate="print">
            <a:extLst>
              <a:ext uri="{28A0092B-C50C-407E-A947-70E740481C1C}">
                <a14:useLocalDpi xmlns:a14="http://schemas.microsoft.com/office/drawing/2010/main"/>
              </a:ext>
            </a:extLst>
          </a:blip>
          <a:stretch>
            <a:fillRect/>
          </a:stretch>
        </p:blipFill>
        <p:spPr>
          <a:xfrm>
            <a:off x="10033852" y="6045988"/>
            <a:ext cx="1715733" cy="450423"/>
          </a:xfrm>
          <a:prstGeom prst="rect">
            <a:avLst/>
          </a:prstGeom>
        </p:spPr>
      </p:pic>
    </p:spTree>
    <p:extLst>
      <p:ext uri="{BB962C8B-B14F-4D97-AF65-F5344CB8AC3E}">
        <p14:creationId xmlns:p14="http://schemas.microsoft.com/office/powerpoint/2010/main" val="459720850"/>
      </p:ext>
    </p:extLst>
  </p:cSld>
  <p:clrMap bg1="lt1" tx1="dk1" bg2="lt2" tx2="dk2" accent1="accent1" accent2="accent2" accent3="accent3" accent4="accent4" accent5="accent5" accent6="accent6" hlink="hlink" folHlink="folHlink"/>
  <p:sldLayoutIdLst>
    <p:sldLayoutId id="2147483656" r:id="rId1"/>
    <p:sldLayoutId id="2147483662" r:id="rId2"/>
    <p:sldLayoutId id="2147483657" r:id="rId3"/>
    <p:sldLayoutId id="2147483649" r:id="rId4"/>
    <p:sldLayoutId id="2147483651" r:id="rId5"/>
    <p:sldLayoutId id="2147483669" r:id="rId6"/>
    <p:sldLayoutId id="2147483670" r:id="rId7"/>
    <p:sldLayoutId id="2147483650" r:id="rId8"/>
    <p:sldLayoutId id="2147483660" r:id="rId9"/>
    <p:sldLayoutId id="2147483652" r:id="rId10"/>
    <p:sldLayoutId id="2147483661" r:id="rId11"/>
    <p:sldLayoutId id="2147483653" r:id="rId12"/>
    <p:sldLayoutId id="2147483654" r:id="rId13"/>
    <p:sldLayoutId id="2147483659" r:id="rId14"/>
    <p:sldLayoutId id="2147483658" r:id="rId15"/>
    <p:sldLayoutId id="2147483666" r:id="rId16"/>
    <p:sldLayoutId id="2147483667" r:id="rId17"/>
    <p:sldLayoutId id="2147483668" r:id="rId18"/>
    <p:sldLayoutId id="2147483655" r:id="rId19"/>
    <p:sldLayoutId id="2147483672" r:id="rId20"/>
    <p:sldLayoutId id="2147483673" r:id="rId21"/>
    <p:sldLayoutId id="2147483674" r:id="rId22"/>
    <p:sldLayoutId id="2147483677" r:id="rId23"/>
  </p:sldLayoutIdLst>
  <p:hf sldNum="0"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2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emf"/><Relationship Id="rId1" Type="http://schemas.openxmlformats.org/officeDocument/2006/relationships/slideLayout" Target="../slideLayouts/slideLayout2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emf"/><Relationship Id="rId1" Type="http://schemas.openxmlformats.org/officeDocument/2006/relationships/slideLayout" Target="../slideLayouts/slideLayout2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emf"/><Relationship Id="rId1" Type="http://schemas.openxmlformats.org/officeDocument/2006/relationships/slideLayout" Target="../slideLayouts/slideLayout2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emf"/><Relationship Id="rId1" Type="http://schemas.openxmlformats.org/officeDocument/2006/relationships/slideLayout" Target="../slideLayouts/slideLayout2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emf"/><Relationship Id="rId1" Type="http://schemas.openxmlformats.org/officeDocument/2006/relationships/slideLayout" Target="../slideLayouts/slideLayout2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emf"/><Relationship Id="rId1" Type="http://schemas.openxmlformats.org/officeDocument/2006/relationships/slideLayout" Target="../slideLayouts/slideLayout2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emf"/><Relationship Id="rId1" Type="http://schemas.openxmlformats.org/officeDocument/2006/relationships/slideLayout" Target="../slideLayouts/slideLayout22.xml"/><Relationship Id="rId5" Type="http://schemas.openxmlformats.org/officeDocument/2006/relationships/image" Target="../media/image7.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532B9-DCF5-BE74-8D61-95BB67E5F35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A1529DA-1D5F-8FEA-A499-EBF65D8F3718}"/>
              </a:ext>
            </a:extLst>
          </p:cNvPr>
          <p:cNvSpPr>
            <a:spLocks noGrp="1"/>
          </p:cNvSpPr>
          <p:nvPr>
            <p:ph type="ctrTitle"/>
          </p:nvPr>
        </p:nvSpPr>
        <p:spPr>
          <a:xfrm>
            <a:off x="1060767" y="1950239"/>
            <a:ext cx="10065224" cy="2149523"/>
          </a:xfrm>
        </p:spPr>
        <p:txBody>
          <a:bodyPr>
            <a:noAutofit/>
          </a:bodyPr>
          <a:lstStyle/>
          <a:p>
            <a:r>
              <a:rPr lang="en-GB"/>
              <a:t>Standard Eurobarometer 102</a:t>
            </a:r>
            <a:br>
              <a:rPr lang="en-GB"/>
            </a:br>
            <a:endParaRPr lang="en-GB"/>
          </a:p>
        </p:txBody>
      </p:sp>
      <p:sp>
        <p:nvSpPr>
          <p:cNvPr id="7" name="Subtitle 6">
            <a:extLst>
              <a:ext uri="{FF2B5EF4-FFF2-40B4-BE49-F238E27FC236}">
                <a16:creationId xmlns:a16="http://schemas.microsoft.com/office/drawing/2014/main" id="{C49B018C-6D97-2055-4161-29232A2F0996}"/>
              </a:ext>
            </a:extLst>
          </p:cNvPr>
          <p:cNvSpPr>
            <a:spLocks noGrp="1"/>
          </p:cNvSpPr>
          <p:nvPr>
            <p:ph type="subTitle" idx="1"/>
          </p:nvPr>
        </p:nvSpPr>
        <p:spPr>
          <a:xfrm>
            <a:off x="1060767" y="4255649"/>
            <a:ext cx="10065224" cy="897754"/>
          </a:xfrm>
        </p:spPr>
        <p:txBody>
          <a:bodyPr/>
          <a:lstStyle/>
          <a:p>
            <a:r>
              <a:rPr lang="en-GB" dirty="0" err="1"/>
              <a:t>Ulusal</a:t>
            </a:r>
            <a:r>
              <a:rPr lang="en-GB" dirty="0"/>
              <a:t> </a:t>
            </a:r>
            <a:r>
              <a:rPr lang="en-GB" dirty="0" err="1"/>
              <a:t>rapor</a:t>
            </a:r>
            <a:r>
              <a:rPr lang="en-GB" dirty="0"/>
              <a:t>: </a:t>
            </a:r>
            <a:r>
              <a:rPr lang="en-GB" dirty="0" err="1"/>
              <a:t>Kıbrıs</a:t>
            </a:r>
            <a:r>
              <a:rPr lang="en-GB" dirty="0"/>
              <a:t> </a:t>
            </a:r>
            <a:r>
              <a:rPr lang="en-GB" dirty="0" err="1"/>
              <a:t>Türk</a:t>
            </a:r>
            <a:r>
              <a:rPr lang="en-GB" dirty="0"/>
              <a:t> </a:t>
            </a:r>
            <a:r>
              <a:rPr lang="en-GB" dirty="0" err="1"/>
              <a:t>toplumu</a:t>
            </a:r>
            <a:endParaRPr lang="en-GB" sz="1200" b="1" dirty="0">
              <a:solidFill>
                <a:schemeClr val="bg1"/>
              </a:solidFill>
            </a:endParaRPr>
          </a:p>
        </p:txBody>
      </p:sp>
      <p:sp>
        <p:nvSpPr>
          <p:cNvPr id="2" name="TextBox 1">
            <a:extLst>
              <a:ext uri="{FF2B5EF4-FFF2-40B4-BE49-F238E27FC236}">
                <a16:creationId xmlns:a16="http://schemas.microsoft.com/office/drawing/2014/main" id="{45E1633F-9E98-D37F-ABF7-F0721521743E}"/>
              </a:ext>
            </a:extLst>
          </p:cNvPr>
          <p:cNvSpPr txBox="1"/>
          <p:nvPr/>
        </p:nvSpPr>
        <p:spPr>
          <a:xfrm>
            <a:off x="1121434" y="6239774"/>
            <a:ext cx="10752174" cy="276999"/>
          </a:xfrm>
          <a:prstGeom prst="rect">
            <a:avLst/>
          </a:prstGeom>
          <a:noFill/>
        </p:spPr>
        <p:txBody>
          <a:bodyPr wrap="none" lIns="91440" tIns="45720" rIns="91440" bIns="45720" rtlCol="0" anchor="t">
            <a:spAutoFit/>
          </a:bodyPr>
          <a:lstStyle/>
          <a:p>
            <a:r>
              <a:rPr lang="en-US" sz="1200" b="1" dirty="0">
                <a:solidFill>
                  <a:schemeClr val="bg1"/>
                </a:solidFill>
              </a:rPr>
              <a:t>Bu </a:t>
            </a:r>
            <a:r>
              <a:rPr lang="en-US" sz="1200" b="1" dirty="0" err="1">
                <a:solidFill>
                  <a:schemeClr val="bg1"/>
                </a:solidFill>
              </a:rPr>
              <a:t>araştırma</a:t>
            </a:r>
            <a:r>
              <a:rPr lang="en-US" sz="1200" b="1" dirty="0">
                <a:solidFill>
                  <a:schemeClr val="bg1"/>
                </a:solidFill>
              </a:rPr>
              <a:t> </a:t>
            </a:r>
            <a:r>
              <a:rPr lang="en-US" sz="1200" b="1" dirty="0" err="1">
                <a:solidFill>
                  <a:schemeClr val="bg1"/>
                </a:solidFill>
              </a:rPr>
              <a:t>Avrupa</a:t>
            </a:r>
            <a:r>
              <a:rPr lang="en-US" sz="1200" b="1" dirty="0">
                <a:solidFill>
                  <a:schemeClr val="bg1"/>
                </a:solidFill>
              </a:rPr>
              <a:t> </a:t>
            </a:r>
            <a:r>
              <a:rPr lang="en-US" sz="1200" b="1" dirty="0" err="1">
                <a:solidFill>
                  <a:schemeClr val="bg1"/>
                </a:solidFill>
              </a:rPr>
              <a:t>Komisyonu</a:t>
            </a:r>
            <a:r>
              <a:rPr lang="en-US" sz="1200" b="1" dirty="0">
                <a:solidFill>
                  <a:schemeClr val="bg1"/>
                </a:solidFill>
              </a:rPr>
              <a:t>, </a:t>
            </a:r>
            <a:r>
              <a:rPr lang="en-US" sz="1200" b="1" dirty="0" err="1">
                <a:solidFill>
                  <a:schemeClr val="bg1"/>
                </a:solidFill>
              </a:rPr>
              <a:t>Genel</a:t>
            </a:r>
            <a:r>
              <a:rPr lang="en-US" sz="1200" b="1" dirty="0">
                <a:solidFill>
                  <a:schemeClr val="bg1"/>
                </a:solidFill>
              </a:rPr>
              <a:t> </a:t>
            </a:r>
            <a:r>
              <a:rPr lang="en-US" sz="1200" b="1" dirty="0" err="1">
                <a:solidFill>
                  <a:schemeClr val="bg1"/>
                </a:solidFill>
              </a:rPr>
              <a:t>İletişim</a:t>
            </a:r>
            <a:r>
              <a:rPr lang="en-US" sz="1200" b="1" dirty="0">
                <a:solidFill>
                  <a:schemeClr val="bg1"/>
                </a:solidFill>
              </a:rPr>
              <a:t> </a:t>
            </a:r>
            <a:r>
              <a:rPr lang="en-US" sz="1200" b="1" dirty="0" err="1">
                <a:solidFill>
                  <a:schemeClr val="bg1"/>
                </a:solidFill>
              </a:rPr>
              <a:t>Direktörlüğü</a:t>
            </a:r>
            <a:r>
              <a:rPr lang="en-US" sz="1200" b="1" dirty="0">
                <a:solidFill>
                  <a:schemeClr val="bg1"/>
                </a:solidFill>
              </a:rPr>
              <a:t> </a:t>
            </a:r>
            <a:r>
              <a:rPr lang="en-US" sz="1200" b="1" dirty="0" err="1">
                <a:solidFill>
                  <a:schemeClr val="bg1"/>
                </a:solidFill>
              </a:rPr>
              <a:t>tarafından</a:t>
            </a:r>
            <a:r>
              <a:rPr lang="en-US" sz="1200" b="1" dirty="0">
                <a:solidFill>
                  <a:schemeClr val="bg1"/>
                </a:solidFill>
              </a:rPr>
              <a:t> </a:t>
            </a:r>
            <a:r>
              <a:rPr lang="en-US" sz="1200" b="1" dirty="0" err="1">
                <a:solidFill>
                  <a:schemeClr val="bg1"/>
                </a:solidFill>
              </a:rPr>
              <a:t>talep</a:t>
            </a:r>
            <a:r>
              <a:rPr lang="en-US" sz="1200" b="1" dirty="0">
                <a:solidFill>
                  <a:schemeClr val="bg1"/>
                </a:solidFill>
              </a:rPr>
              <a:t> </a:t>
            </a:r>
            <a:r>
              <a:rPr lang="en-US" sz="1200" b="1" dirty="0" err="1">
                <a:solidFill>
                  <a:schemeClr val="bg1"/>
                </a:solidFill>
              </a:rPr>
              <a:t>ve</a:t>
            </a:r>
            <a:r>
              <a:rPr lang="en-US" sz="1200" b="1" dirty="0">
                <a:solidFill>
                  <a:schemeClr val="bg1"/>
                </a:solidFill>
              </a:rPr>
              <a:t> </a:t>
            </a:r>
            <a:r>
              <a:rPr lang="en-US" sz="1200" b="1" dirty="0" err="1">
                <a:solidFill>
                  <a:schemeClr val="bg1"/>
                </a:solidFill>
              </a:rPr>
              <a:t>koordine</a:t>
            </a:r>
            <a:r>
              <a:rPr lang="en-US" sz="1200" b="1" dirty="0">
                <a:solidFill>
                  <a:schemeClr val="bg1"/>
                </a:solidFill>
              </a:rPr>
              <a:t> </a:t>
            </a:r>
            <a:r>
              <a:rPr lang="en-US" sz="1200" b="1" dirty="0" err="1">
                <a:solidFill>
                  <a:schemeClr val="bg1"/>
                </a:solidFill>
              </a:rPr>
              <a:t>edilmiştir</a:t>
            </a:r>
            <a:r>
              <a:rPr lang="en-US" sz="1200" b="1" dirty="0">
                <a:solidFill>
                  <a:schemeClr val="bg1"/>
                </a:solidFill>
              </a:rPr>
              <a:t> </a:t>
            </a:r>
            <a:r>
              <a:rPr lang="en-US" sz="1200" b="1" dirty="0" err="1">
                <a:solidFill>
                  <a:schemeClr val="bg1"/>
                </a:solidFill>
              </a:rPr>
              <a:t>ve</a:t>
            </a:r>
            <a:r>
              <a:rPr lang="en-US" sz="1200" b="1" dirty="0">
                <a:solidFill>
                  <a:schemeClr val="bg1"/>
                </a:solidFill>
              </a:rPr>
              <a:t> </a:t>
            </a:r>
            <a:r>
              <a:rPr lang="en-US" sz="1200" b="1" dirty="0" err="1">
                <a:solidFill>
                  <a:schemeClr val="bg1"/>
                </a:solidFill>
              </a:rPr>
              <a:t>Verian</a:t>
            </a:r>
            <a:r>
              <a:rPr lang="en-US" sz="1200" b="1" dirty="0">
                <a:solidFill>
                  <a:schemeClr val="bg1"/>
                </a:solidFill>
              </a:rPr>
              <a:t> </a:t>
            </a:r>
            <a:r>
              <a:rPr lang="en-US" sz="1200" b="1" dirty="0" err="1">
                <a:solidFill>
                  <a:schemeClr val="bg1"/>
                </a:solidFill>
              </a:rPr>
              <a:t>tarafından</a:t>
            </a:r>
            <a:r>
              <a:rPr lang="en-US" sz="1200" b="1" dirty="0">
                <a:solidFill>
                  <a:schemeClr val="bg1"/>
                </a:solidFill>
              </a:rPr>
              <a:t> </a:t>
            </a:r>
            <a:r>
              <a:rPr lang="en-US" sz="1200" b="1" dirty="0" err="1">
                <a:solidFill>
                  <a:schemeClr val="bg1"/>
                </a:solidFill>
              </a:rPr>
              <a:t>gerçekleştirilmiştir</a:t>
            </a:r>
            <a:r>
              <a:rPr lang="en-US" sz="1200" b="1" dirty="0">
                <a:solidFill>
                  <a:schemeClr val="bg1"/>
                </a:solidFill>
              </a:rPr>
              <a:t>.</a:t>
            </a:r>
            <a:endParaRPr lang="en-GB" sz="1200" b="1" dirty="0">
              <a:solidFill>
                <a:schemeClr val="bg1"/>
              </a:solidFill>
              <a:highlight>
                <a:srgbClr val="FFFF00"/>
              </a:highlight>
              <a:cs typeface="Arial"/>
            </a:endParaRPr>
          </a:p>
        </p:txBody>
      </p:sp>
      <p:sp>
        <p:nvSpPr>
          <p:cNvPr id="9" name="TextBox 8">
            <a:extLst>
              <a:ext uri="{FF2B5EF4-FFF2-40B4-BE49-F238E27FC236}">
                <a16:creationId xmlns:a16="http://schemas.microsoft.com/office/drawing/2014/main" id="{DF058DCB-3D16-BD6E-1CEE-05FF71F39972}"/>
              </a:ext>
            </a:extLst>
          </p:cNvPr>
          <p:cNvSpPr txBox="1"/>
          <p:nvPr/>
        </p:nvSpPr>
        <p:spPr>
          <a:xfrm>
            <a:off x="1060767" y="3189555"/>
            <a:ext cx="9872631" cy="584775"/>
          </a:xfrm>
          <a:prstGeom prst="rect">
            <a:avLst/>
          </a:prstGeom>
          <a:noFill/>
        </p:spPr>
        <p:txBody>
          <a:bodyPr wrap="square" rtlCol="0">
            <a:spAutoFit/>
          </a:bodyPr>
          <a:lstStyle/>
          <a:p>
            <a:r>
              <a:rPr lang="en-US" sz="3200" i="1" dirty="0" err="1">
                <a:solidFill>
                  <a:schemeClr val="bg1"/>
                </a:solidFill>
              </a:rPr>
              <a:t>Avrupa</a:t>
            </a:r>
            <a:r>
              <a:rPr lang="en-US" sz="3200" i="1" dirty="0">
                <a:solidFill>
                  <a:schemeClr val="bg1"/>
                </a:solidFill>
              </a:rPr>
              <a:t> </a:t>
            </a:r>
            <a:r>
              <a:rPr lang="en-US" sz="3200" i="1" dirty="0" err="1">
                <a:solidFill>
                  <a:schemeClr val="bg1"/>
                </a:solidFill>
              </a:rPr>
              <a:t>Birliği’nde</a:t>
            </a:r>
            <a:r>
              <a:rPr lang="en-US" sz="3200" i="1" dirty="0">
                <a:solidFill>
                  <a:schemeClr val="bg1"/>
                </a:solidFill>
              </a:rPr>
              <a:t> </a:t>
            </a:r>
            <a:r>
              <a:rPr lang="en-US" sz="3200" i="1" dirty="0" err="1">
                <a:solidFill>
                  <a:schemeClr val="bg1"/>
                </a:solidFill>
              </a:rPr>
              <a:t>Kamuoyu</a:t>
            </a:r>
            <a:endParaRPr lang="en-US" sz="3200" i="1" dirty="0">
              <a:solidFill>
                <a:schemeClr val="bg1"/>
              </a:solidFill>
            </a:endParaRPr>
          </a:p>
        </p:txBody>
      </p:sp>
      <p:sp>
        <p:nvSpPr>
          <p:cNvPr id="10" name="Text Placeholder 7">
            <a:extLst>
              <a:ext uri="{FF2B5EF4-FFF2-40B4-BE49-F238E27FC236}">
                <a16:creationId xmlns:a16="http://schemas.microsoft.com/office/drawing/2014/main" id="{CA3DE413-359E-034D-6A6D-601657549898}"/>
              </a:ext>
            </a:extLst>
          </p:cNvPr>
          <p:cNvSpPr>
            <a:spLocks noGrp="1"/>
          </p:cNvSpPr>
          <p:nvPr>
            <p:ph type="body" sz="quarter" idx="13"/>
          </p:nvPr>
        </p:nvSpPr>
        <p:spPr>
          <a:xfrm>
            <a:off x="6096000" y="5557903"/>
            <a:ext cx="5040313" cy="528998"/>
          </a:xfrm>
        </p:spPr>
        <p:txBody>
          <a:bodyPr/>
          <a:lstStyle/>
          <a:p>
            <a:r>
              <a:rPr lang="en-GB" dirty="0" err="1"/>
              <a:t>Sonbahar</a:t>
            </a:r>
            <a:r>
              <a:rPr lang="en-GB" dirty="0"/>
              <a:t> 2024</a:t>
            </a:r>
          </a:p>
        </p:txBody>
      </p:sp>
      <p:pic>
        <p:nvPicPr>
          <p:cNvPr id="3" name="Picture 2" descr="A blue flag with yellow stars&#10;&#10;Description automatically generated">
            <a:extLst>
              <a:ext uri="{FF2B5EF4-FFF2-40B4-BE49-F238E27FC236}">
                <a16:creationId xmlns:a16="http://schemas.microsoft.com/office/drawing/2014/main" id="{B2D02760-A923-6908-39ED-C6FD047328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7593" y="589039"/>
            <a:ext cx="736813" cy="827694"/>
          </a:xfrm>
          <a:prstGeom prst="rect">
            <a:avLst/>
          </a:prstGeom>
        </p:spPr>
      </p:pic>
    </p:spTree>
    <p:extLst>
      <p:ext uri="{BB962C8B-B14F-4D97-AF65-F5344CB8AC3E}">
        <p14:creationId xmlns:p14="http://schemas.microsoft.com/office/powerpoint/2010/main" val="1688406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2606A-3257-8B9F-22C9-F3ED485D5854}"/>
              </a:ext>
            </a:extLst>
          </p:cNvPr>
          <p:cNvSpPr>
            <a:spLocks noGrp="1"/>
          </p:cNvSpPr>
          <p:nvPr>
            <p:ph type="title"/>
          </p:nvPr>
        </p:nvSpPr>
        <p:spPr/>
        <p:txBody>
          <a:bodyPr/>
          <a:lstStyle/>
          <a:p>
            <a:r>
              <a:rPr lang="en-IE" dirty="0" err="1"/>
              <a:t>İçindekiler</a:t>
            </a:r>
            <a:endParaRPr lang="en-IE" dirty="0"/>
          </a:p>
        </p:txBody>
      </p:sp>
      <p:sp>
        <p:nvSpPr>
          <p:cNvPr id="3" name="TextBox 15">
            <a:extLst>
              <a:ext uri="{FF2B5EF4-FFF2-40B4-BE49-F238E27FC236}">
                <a16:creationId xmlns:a16="http://schemas.microsoft.com/office/drawing/2014/main" id="{3F46A569-9B7D-9C32-2442-07191E54C4C8}"/>
              </a:ext>
            </a:extLst>
          </p:cNvPr>
          <p:cNvSpPr txBox="1"/>
          <p:nvPr/>
        </p:nvSpPr>
        <p:spPr>
          <a:xfrm>
            <a:off x="359999" y="993407"/>
            <a:ext cx="10859785" cy="674030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E" dirty="0">
                <a:solidFill>
                  <a:schemeClr val="bg2">
                    <a:lumMod val="10000"/>
                  </a:schemeClr>
                </a:solidFill>
              </a:rPr>
              <a:t>I. </a:t>
            </a:r>
            <a:r>
              <a:rPr lang="en-IE" dirty="0" err="1">
                <a:solidFill>
                  <a:schemeClr val="bg2">
                    <a:lumMod val="10000"/>
                  </a:schemeClr>
                </a:solidFill>
              </a:rPr>
              <a:t>Mevcut</a:t>
            </a:r>
            <a:r>
              <a:rPr lang="en-IE" dirty="0">
                <a:solidFill>
                  <a:schemeClr val="bg2">
                    <a:lumMod val="10000"/>
                  </a:schemeClr>
                </a:solidFill>
              </a:rPr>
              <a:t> </a:t>
            </a:r>
            <a:r>
              <a:rPr lang="en-IE" dirty="0" err="1">
                <a:solidFill>
                  <a:schemeClr val="bg2">
                    <a:lumMod val="10000"/>
                  </a:schemeClr>
                </a:solidFill>
              </a:rPr>
              <a:t>sosyal</a:t>
            </a:r>
            <a:r>
              <a:rPr lang="en-IE" dirty="0">
                <a:solidFill>
                  <a:schemeClr val="bg2">
                    <a:lumMod val="10000"/>
                  </a:schemeClr>
                </a:solidFill>
              </a:rPr>
              <a:t> </a:t>
            </a:r>
            <a:r>
              <a:rPr lang="en-IE" dirty="0" err="1">
                <a:solidFill>
                  <a:schemeClr val="bg2">
                    <a:lumMod val="10000"/>
                  </a:schemeClr>
                </a:solidFill>
              </a:rPr>
              <a:t>ve</a:t>
            </a:r>
            <a:r>
              <a:rPr lang="en-IE" dirty="0">
                <a:solidFill>
                  <a:schemeClr val="bg2">
                    <a:lumMod val="10000"/>
                  </a:schemeClr>
                </a:solidFill>
              </a:rPr>
              <a:t> </a:t>
            </a:r>
            <a:r>
              <a:rPr lang="en-IE" dirty="0" err="1">
                <a:solidFill>
                  <a:schemeClr val="bg2">
                    <a:lumMod val="10000"/>
                  </a:schemeClr>
                </a:solidFill>
              </a:rPr>
              <a:t>ekonomik</a:t>
            </a:r>
            <a:r>
              <a:rPr lang="en-IE" dirty="0">
                <a:solidFill>
                  <a:schemeClr val="bg2">
                    <a:lumMod val="10000"/>
                  </a:schemeClr>
                </a:solidFill>
              </a:rPr>
              <a:t> </a:t>
            </a:r>
            <a:r>
              <a:rPr lang="en-IE" dirty="0" err="1">
                <a:solidFill>
                  <a:schemeClr val="bg2">
                    <a:lumMod val="10000"/>
                  </a:schemeClr>
                </a:solidFill>
              </a:rPr>
              <a:t>yaşantı</a:t>
            </a:r>
            <a:endParaRPr lang="en-IE" dirty="0">
              <a:solidFill>
                <a:schemeClr val="bg2">
                  <a:lumMod val="10000"/>
                </a:schemeClr>
              </a:solidFill>
            </a:endParaRPr>
          </a:p>
          <a:p>
            <a:pPr marL="800100" lvl="1" indent="-342900">
              <a:buAutoNum type="arabicPeriod"/>
            </a:pPr>
            <a:r>
              <a:rPr lang="en-IE" u="sng" dirty="0" err="1">
                <a:solidFill>
                  <a:schemeClr val="bg2">
                    <a:lumMod val="10000"/>
                  </a:schemeClr>
                </a:solidFill>
              </a:rPr>
              <a:t>Hayattan</a:t>
            </a:r>
            <a:r>
              <a:rPr lang="en-IE" u="sng" dirty="0">
                <a:solidFill>
                  <a:schemeClr val="bg2">
                    <a:lumMod val="10000"/>
                  </a:schemeClr>
                </a:solidFill>
              </a:rPr>
              <a:t> </a:t>
            </a:r>
            <a:r>
              <a:rPr lang="en-IE" u="sng" dirty="0" err="1">
                <a:solidFill>
                  <a:schemeClr val="bg2">
                    <a:lumMod val="10000"/>
                  </a:schemeClr>
                </a:solidFill>
              </a:rPr>
              <a:t>genel</a:t>
            </a:r>
            <a:r>
              <a:rPr lang="en-IE" u="sng" dirty="0">
                <a:solidFill>
                  <a:schemeClr val="bg2">
                    <a:lumMod val="10000"/>
                  </a:schemeClr>
                </a:solidFill>
              </a:rPr>
              <a:t> </a:t>
            </a:r>
            <a:r>
              <a:rPr lang="en-IE" u="sng" dirty="0" err="1">
                <a:solidFill>
                  <a:schemeClr val="bg2">
                    <a:lumMod val="10000"/>
                  </a:schemeClr>
                </a:solidFill>
              </a:rPr>
              <a:t>memnuniyet</a:t>
            </a:r>
            <a:r>
              <a:rPr lang="en-IE" u="sng" dirty="0">
                <a:solidFill>
                  <a:schemeClr val="bg2">
                    <a:lumMod val="10000"/>
                  </a:schemeClr>
                </a:solidFill>
              </a:rPr>
              <a:t> </a:t>
            </a:r>
            <a:r>
              <a:rPr lang="en-IE" u="sng" dirty="0" err="1">
                <a:solidFill>
                  <a:schemeClr val="bg2">
                    <a:lumMod val="10000"/>
                  </a:schemeClr>
                </a:solidFill>
              </a:rPr>
              <a:t>düzeyi</a:t>
            </a:r>
            <a:endParaRPr lang="en-IE" u="sng" dirty="0">
              <a:solidFill>
                <a:schemeClr val="bg2">
                  <a:lumMod val="10000"/>
                </a:schemeClr>
              </a:solidFill>
            </a:endParaRPr>
          </a:p>
          <a:p>
            <a:pPr marL="800100" lvl="1" indent="-342900">
              <a:buAutoNum type="arabicPeriod"/>
            </a:pPr>
            <a:r>
              <a:rPr lang="en-US" u="sng" dirty="0" err="1">
                <a:solidFill>
                  <a:schemeClr val="tx1">
                    <a:lumMod val="50000"/>
                  </a:schemeClr>
                </a:solidFill>
              </a:rPr>
              <a:t>Mevcut</a:t>
            </a:r>
            <a:r>
              <a:rPr lang="en-US" u="sng" dirty="0">
                <a:solidFill>
                  <a:schemeClr val="tx1">
                    <a:lumMod val="50000"/>
                  </a:schemeClr>
                </a:solidFill>
              </a:rPr>
              <a:t> durum </a:t>
            </a:r>
            <a:r>
              <a:rPr lang="en-US" u="sng" dirty="0" err="1">
                <a:solidFill>
                  <a:schemeClr val="tx1">
                    <a:lumMod val="50000"/>
                  </a:schemeClr>
                </a:solidFill>
              </a:rPr>
              <a:t>ile</a:t>
            </a:r>
            <a:r>
              <a:rPr lang="en-US" u="sng" dirty="0">
                <a:solidFill>
                  <a:schemeClr val="tx1">
                    <a:lumMod val="50000"/>
                  </a:schemeClr>
                </a:solidFill>
              </a:rPr>
              <a:t> </a:t>
            </a:r>
            <a:r>
              <a:rPr lang="en-US" u="sng" dirty="0" err="1">
                <a:solidFill>
                  <a:schemeClr val="tx1">
                    <a:lumMod val="50000"/>
                  </a:schemeClr>
                </a:solidFill>
              </a:rPr>
              <a:t>ilgili</a:t>
            </a:r>
            <a:r>
              <a:rPr lang="en-US" u="sng" dirty="0">
                <a:solidFill>
                  <a:schemeClr val="tx1">
                    <a:lumMod val="50000"/>
                  </a:schemeClr>
                </a:solidFill>
              </a:rPr>
              <a:t> </a:t>
            </a:r>
            <a:r>
              <a:rPr lang="en-US" u="sng" dirty="0" err="1">
                <a:solidFill>
                  <a:schemeClr val="tx1">
                    <a:lumMod val="50000"/>
                  </a:schemeClr>
                </a:solidFill>
              </a:rPr>
              <a:t>genel</a:t>
            </a:r>
            <a:r>
              <a:rPr lang="en-US" u="sng" dirty="0">
                <a:solidFill>
                  <a:schemeClr val="tx1">
                    <a:lumMod val="50000"/>
                  </a:schemeClr>
                </a:solidFill>
              </a:rPr>
              <a:t> </a:t>
            </a:r>
            <a:r>
              <a:rPr lang="en-US" u="sng" dirty="0" err="1">
                <a:solidFill>
                  <a:schemeClr val="tx1">
                    <a:lumMod val="50000"/>
                  </a:schemeClr>
                </a:solidFill>
              </a:rPr>
              <a:t>algı</a:t>
            </a:r>
            <a:endParaRPr lang="en-IE" u="sng" dirty="0">
              <a:solidFill>
                <a:schemeClr val="tx1">
                  <a:lumMod val="50000"/>
                </a:schemeClr>
              </a:solidFill>
            </a:endParaRPr>
          </a:p>
          <a:p>
            <a:pPr marL="800100" lvl="1" indent="-342900">
              <a:buAutoNum type="arabicPeriod"/>
            </a:pPr>
            <a:r>
              <a:rPr lang="en-IE" u="sng" dirty="0" err="1">
                <a:solidFill>
                  <a:schemeClr val="bg2">
                    <a:lumMod val="10000"/>
                  </a:schemeClr>
                </a:solidFill>
              </a:rPr>
              <a:t>Toplumdaki</a:t>
            </a:r>
            <a:r>
              <a:rPr lang="en-IE" u="sng" dirty="0">
                <a:solidFill>
                  <a:schemeClr val="bg2">
                    <a:lumMod val="10000"/>
                  </a:schemeClr>
                </a:solidFill>
              </a:rPr>
              <a:t> </a:t>
            </a:r>
            <a:r>
              <a:rPr lang="en-IE" u="sng" dirty="0" err="1">
                <a:solidFill>
                  <a:schemeClr val="bg2">
                    <a:lumMod val="10000"/>
                  </a:schemeClr>
                </a:solidFill>
              </a:rPr>
              <a:t>en</a:t>
            </a:r>
            <a:r>
              <a:rPr lang="en-IE" u="sng" dirty="0">
                <a:solidFill>
                  <a:schemeClr val="bg2">
                    <a:lumMod val="10000"/>
                  </a:schemeClr>
                </a:solidFill>
              </a:rPr>
              <a:t> </a:t>
            </a:r>
            <a:r>
              <a:rPr lang="en-IE" u="sng" dirty="0" err="1">
                <a:solidFill>
                  <a:schemeClr val="bg2">
                    <a:lumMod val="10000"/>
                  </a:schemeClr>
                </a:solidFill>
              </a:rPr>
              <a:t>önemli</a:t>
            </a:r>
            <a:r>
              <a:rPr lang="en-IE" u="sng" dirty="0">
                <a:solidFill>
                  <a:schemeClr val="bg2">
                    <a:lumMod val="10000"/>
                  </a:schemeClr>
                </a:solidFill>
              </a:rPr>
              <a:t> </a:t>
            </a:r>
            <a:r>
              <a:rPr lang="en-IE" u="sng" dirty="0" err="1">
                <a:solidFill>
                  <a:schemeClr val="bg2">
                    <a:lumMod val="10000"/>
                  </a:schemeClr>
                </a:solidFill>
              </a:rPr>
              <a:t>konular</a:t>
            </a:r>
            <a:endParaRPr lang="en-IE" u="sng" dirty="0">
              <a:solidFill>
                <a:schemeClr val="bg2">
                  <a:lumMod val="10000"/>
                </a:schemeClr>
              </a:solidFill>
            </a:endParaRPr>
          </a:p>
          <a:p>
            <a:pPr marL="800100" lvl="1" indent="-342900">
              <a:buAutoNum type="arabicPeriod"/>
            </a:pPr>
            <a:r>
              <a:rPr lang="en-IE" u="sng" dirty="0" err="1">
                <a:solidFill>
                  <a:schemeClr val="bg2">
                    <a:lumMod val="10000"/>
                  </a:schemeClr>
                </a:solidFill>
              </a:rPr>
              <a:t>Avrupa</a:t>
            </a:r>
            <a:r>
              <a:rPr lang="en-IE" u="sng" dirty="0">
                <a:solidFill>
                  <a:schemeClr val="bg2">
                    <a:lumMod val="10000"/>
                  </a:schemeClr>
                </a:solidFill>
              </a:rPr>
              <a:t> </a:t>
            </a:r>
            <a:r>
              <a:rPr lang="en-IE" u="sng" dirty="0" err="1">
                <a:solidFill>
                  <a:schemeClr val="bg2">
                    <a:lumMod val="10000"/>
                  </a:schemeClr>
                </a:solidFill>
              </a:rPr>
              <a:t>Birliği</a:t>
            </a:r>
            <a:r>
              <a:rPr lang="en-IE" u="sng" dirty="0">
                <a:solidFill>
                  <a:schemeClr val="bg2">
                    <a:lumMod val="10000"/>
                  </a:schemeClr>
                </a:solidFill>
              </a:rPr>
              <a:t> </a:t>
            </a:r>
            <a:r>
              <a:rPr lang="en-IE" u="sng" dirty="0" err="1">
                <a:solidFill>
                  <a:schemeClr val="bg2">
                    <a:lumMod val="10000"/>
                  </a:schemeClr>
                </a:solidFill>
              </a:rPr>
              <a:t>nezdinde</a:t>
            </a:r>
            <a:r>
              <a:rPr lang="en-IE" u="sng" dirty="0">
                <a:solidFill>
                  <a:schemeClr val="bg2">
                    <a:lumMod val="10000"/>
                  </a:schemeClr>
                </a:solidFill>
              </a:rPr>
              <a:t> </a:t>
            </a:r>
            <a:r>
              <a:rPr lang="en-IE" u="sng" dirty="0" err="1">
                <a:solidFill>
                  <a:schemeClr val="bg2">
                    <a:lumMod val="10000"/>
                  </a:schemeClr>
                </a:solidFill>
              </a:rPr>
              <a:t>en</a:t>
            </a:r>
            <a:r>
              <a:rPr lang="en-IE" u="sng" dirty="0">
                <a:solidFill>
                  <a:schemeClr val="bg2">
                    <a:lumMod val="10000"/>
                  </a:schemeClr>
                </a:solidFill>
              </a:rPr>
              <a:t> </a:t>
            </a:r>
            <a:r>
              <a:rPr lang="en-IE" u="sng" dirty="0" err="1">
                <a:solidFill>
                  <a:schemeClr val="bg2">
                    <a:lumMod val="10000"/>
                  </a:schemeClr>
                </a:solidFill>
              </a:rPr>
              <a:t>önemli</a:t>
            </a:r>
            <a:r>
              <a:rPr lang="en-IE" u="sng" dirty="0">
                <a:solidFill>
                  <a:schemeClr val="bg2">
                    <a:lumMod val="10000"/>
                  </a:schemeClr>
                </a:solidFill>
              </a:rPr>
              <a:t> </a:t>
            </a:r>
            <a:r>
              <a:rPr lang="en-IE" u="sng" dirty="0" err="1">
                <a:solidFill>
                  <a:schemeClr val="bg2">
                    <a:lumMod val="10000"/>
                  </a:schemeClr>
                </a:solidFill>
              </a:rPr>
              <a:t>konular</a:t>
            </a:r>
            <a:endParaRPr lang="en-IE" u="sng" dirty="0">
              <a:solidFill>
                <a:schemeClr val="bg2">
                  <a:lumMod val="10000"/>
                </a:schemeClr>
              </a:solidFill>
            </a:endParaRPr>
          </a:p>
          <a:p>
            <a:pPr marL="800100" lvl="1" indent="-342900">
              <a:buAutoNum type="arabicPeriod"/>
            </a:pPr>
            <a:r>
              <a:rPr lang="en-IE" u="sng" dirty="0" err="1">
                <a:solidFill>
                  <a:schemeClr val="bg2">
                    <a:lumMod val="10000"/>
                  </a:schemeClr>
                </a:solidFill>
              </a:rPr>
              <a:t>Geleceğe</a:t>
            </a:r>
            <a:r>
              <a:rPr lang="en-IE" u="sng" dirty="0">
                <a:solidFill>
                  <a:schemeClr val="bg2">
                    <a:lumMod val="10000"/>
                  </a:schemeClr>
                </a:solidFill>
              </a:rPr>
              <a:t> </a:t>
            </a:r>
            <a:r>
              <a:rPr lang="en-IE" u="sng" dirty="0" err="1">
                <a:solidFill>
                  <a:schemeClr val="bg2">
                    <a:lumMod val="10000"/>
                  </a:schemeClr>
                </a:solidFill>
              </a:rPr>
              <a:t>dönük</a:t>
            </a:r>
            <a:r>
              <a:rPr lang="en-IE" u="sng" dirty="0">
                <a:solidFill>
                  <a:schemeClr val="bg2">
                    <a:lumMod val="10000"/>
                  </a:schemeClr>
                </a:solidFill>
              </a:rPr>
              <a:t> </a:t>
            </a:r>
            <a:r>
              <a:rPr lang="en-IE" u="sng" dirty="0" err="1">
                <a:solidFill>
                  <a:schemeClr val="bg2">
                    <a:lumMod val="10000"/>
                  </a:schemeClr>
                </a:solidFill>
              </a:rPr>
              <a:t>beklentiler</a:t>
            </a:r>
            <a:endParaRPr lang="en-IE" u="sng" dirty="0">
              <a:solidFill>
                <a:schemeClr val="bg2">
                  <a:lumMod val="10000"/>
                </a:schemeClr>
              </a:solidFill>
            </a:endParaRPr>
          </a:p>
          <a:p>
            <a:pPr lvl="1"/>
            <a:endParaRPr lang="en-IE" u="sng" dirty="0">
              <a:solidFill>
                <a:schemeClr val="bg2">
                  <a:lumMod val="10000"/>
                </a:schemeClr>
              </a:solidFill>
            </a:endParaRPr>
          </a:p>
          <a:p>
            <a:r>
              <a:rPr lang="en-IE" dirty="0">
                <a:solidFill>
                  <a:schemeClr val="tx1">
                    <a:lumMod val="50000"/>
                  </a:schemeClr>
                </a:solidFill>
              </a:rPr>
              <a:t>II. </a:t>
            </a:r>
            <a:r>
              <a:rPr lang="en-US" dirty="0" err="1">
                <a:solidFill>
                  <a:schemeClr val="tx1">
                    <a:lumMod val="50000"/>
                  </a:schemeClr>
                </a:solidFill>
              </a:rPr>
              <a:t>Avrupa</a:t>
            </a:r>
            <a:r>
              <a:rPr lang="en-US" dirty="0">
                <a:solidFill>
                  <a:schemeClr val="tx1">
                    <a:lumMod val="50000"/>
                  </a:schemeClr>
                </a:solidFill>
              </a:rPr>
              <a:t> </a:t>
            </a:r>
            <a:r>
              <a:rPr lang="en-US" dirty="0" err="1">
                <a:solidFill>
                  <a:schemeClr val="tx1">
                    <a:lumMod val="50000"/>
                  </a:schemeClr>
                </a:solidFill>
              </a:rPr>
              <a:t>Birliği</a:t>
            </a:r>
            <a:r>
              <a:rPr lang="en-US" dirty="0">
                <a:solidFill>
                  <a:schemeClr val="tx1">
                    <a:lumMod val="50000"/>
                  </a:schemeClr>
                </a:solidFill>
              </a:rPr>
              <a:t> </a:t>
            </a:r>
            <a:r>
              <a:rPr lang="en-US" dirty="0" err="1">
                <a:solidFill>
                  <a:schemeClr val="tx1">
                    <a:lumMod val="50000"/>
                  </a:schemeClr>
                </a:solidFill>
              </a:rPr>
              <a:t>ile</a:t>
            </a:r>
            <a:r>
              <a:rPr lang="en-US" dirty="0">
                <a:solidFill>
                  <a:schemeClr val="tx1">
                    <a:lumMod val="50000"/>
                  </a:schemeClr>
                </a:solidFill>
              </a:rPr>
              <a:t> </a:t>
            </a:r>
            <a:r>
              <a:rPr lang="en-US" dirty="0" err="1">
                <a:solidFill>
                  <a:schemeClr val="tx1">
                    <a:lumMod val="50000"/>
                  </a:schemeClr>
                </a:solidFill>
              </a:rPr>
              <a:t>ilgili</a:t>
            </a:r>
            <a:r>
              <a:rPr lang="en-US" dirty="0">
                <a:solidFill>
                  <a:schemeClr val="tx1">
                    <a:lumMod val="50000"/>
                  </a:schemeClr>
                </a:solidFill>
              </a:rPr>
              <a:t> </a:t>
            </a:r>
            <a:r>
              <a:rPr lang="en-US" dirty="0" err="1">
                <a:solidFill>
                  <a:schemeClr val="tx1">
                    <a:lumMod val="50000"/>
                  </a:schemeClr>
                </a:solidFill>
              </a:rPr>
              <a:t>genel</a:t>
            </a:r>
            <a:r>
              <a:rPr lang="en-US" dirty="0">
                <a:solidFill>
                  <a:schemeClr val="tx1">
                    <a:lumMod val="50000"/>
                  </a:schemeClr>
                </a:solidFill>
              </a:rPr>
              <a:t> </a:t>
            </a:r>
            <a:r>
              <a:rPr lang="en-US" dirty="0" err="1">
                <a:solidFill>
                  <a:schemeClr val="tx1">
                    <a:lumMod val="50000"/>
                  </a:schemeClr>
                </a:solidFill>
              </a:rPr>
              <a:t>algı</a:t>
            </a:r>
            <a:r>
              <a:rPr lang="en-US" dirty="0">
                <a:solidFill>
                  <a:schemeClr val="tx1">
                    <a:lumMod val="50000"/>
                  </a:schemeClr>
                </a:solidFill>
              </a:rPr>
              <a:t> </a:t>
            </a:r>
            <a:r>
              <a:rPr lang="en-US" dirty="0" err="1">
                <a:solidFill>
                  <a:schemeClr val="tx1">
                    <a:lumMod val="50000"/>
                  </a:schemeClr>
                </a:solidFill>
              </a:rPr>
              <a:t>ve</a:t>
            </a:r>
            <a:r>
              <a:rPr lang="en-US" dirty="0">
                <a:solidFill>
                  <a:schemeClr val="tx1">
                    <a:lumMod val="50000"/>
                  </a:schemeClr>
                </a:solidFill>
              </a:rPr>
              <a:t> </a:t>
            </a:r>
            <a:r>
              <a:rPr lang="en-US" dirty="0" err="1">
                <a:solidFill>
                  <a:schemeClr val="tx1">
                    <a:lumMod val="50000"/>
                  </a:schemeClr>
                </a:solidFill>
              </a:rPr>
              <a:t>tutumlar</a:t>
            </a:r>
            <a:endParaRPr lang="en-IE" dirty="0">
              <a:solidFill>
                <a:schemeClr val="tx1">
                  <a:lumMod val="50000"/>
                </a:schemeClr>
              </a:solidFill>
            </a:endParaRPr>
          </a:p>
          <a:p>
            <a:pPr lvl="1"/>
            <a:r>
              <a:rPr lang="en-IE" u="sng" dirty="0">
                <a:solidFill>
                  <a:schemeClr val="bg2">
                    <a:lumMod val="10000"/>
                  </a:schemeClr>
                </a:solidFill>
              </a:rPr>
              <a:t>6.  </a:t>
            </a:r>
            <a:r>
              <a:rPr lang="en-IE" u="sng" dirty="0" err="1">
                <a:solidFill>
                  <a:schemeClr val="bg2">
                    <a:lumMod val="10000"/>
                  </a:schemeClr>
                </a:solidFill>
              </a:rPr>
              <a:t>Avrupa</a:t>
            </a:r>
            <a:r>
              <a:rPr lang="en-IE" u="sng" dirty="0">
                <a:solidFill>
                  <a:schemeClr val="bg2">
                    <a:lumMod val="10000"/>
                  </a:schemeClr>
                </a:solidFill>
              </a:rPr>
              <a:t> </a:t>
            </a:r>
            <a:r>
              <a:rPr lang="en-IE" u="sng" dirty="0" err="1">
                <a:solidFill>
                  <a:schemeClr val="bg2">
                    <a:lumMod val="10000"/>
                  </a:schemeClr>
                </a:solidFill>
              </a:rPr>
              <a:t>Birliği’ne</a:t>
            </a:r>
            <a:r>
              <a:rPr lang="en-IE" u="sng" dirty="0">
                <a:solidFill>
                  <a:schemeClr val="bg2">
                    <a:lumMod val="10000"/>
                  </a:schemeClr>
                </a:solidFill>
              </a:rPr>
              <a:t> </a:t>
            </a:r>
            <a:r>
              <a:rPr lang="en-IE" u="sng" dirty="0" err="1">
                <a:solidFill>
                  <a:schemeClr val="bg2">
                    <a:lumMod val="10000"/>
                  </a:schemeClr>
                </a:solidFill>
              </a:rPr>
              <a:t>güven</a:t>
            </a:r>
            <a:r>
              <a:rPr lang="en-IE" u="sng" dirty="0">
                <a:solidFill>
                  <a:schemeClr val="bg2">
                    <a:lumMod val="10000"/>
                  </a:schemeClr>
                </a:solidFill>
              </a:rPr>
              <a:t> </a:t>
            </a:r>
            <a:r>
              <a:rPr lang="en-IE" u="sng" dirty="0" err="1">
                <a:solidFill>
                  <a:schemeClr val="bg2">
                    <a:lumMod val="10000"/>
                  </a:schemeClr>
                </a:solidFill>
              </a:rPr>
              <a:t>ve</a:t>
            </a:r>
            <a:r>
              <a:rPr lang="en-IE" u="sng" dirty="0">
                <a:solidFill>
                  <a:schemeClr val="bg2">
                    <a:lumMod val="10000"/>
                  </a:schemeClr>
                </a:solidFill>
              </a:rPr>
              <a:t> </a:t>
            </a:r>
            <a:r>
              <a:rPr lang="en-IE" u="sng" dirty="0" err="1">
                <a:solidFill>
                  <a:schemeClr val="bg2">
                    <a:lumMod val="10000"/>
                  </a:schemeClr>
                </a:solidFill>
              </a:rPr>
              <a:t>imaj</a:t>
            </a:r>
            <a:r>
              <a:rPr lang="en-IE" u="sng" dirty="0">
                <a:solidFill>
                  <a:schemeClr val="bg2">
                    <a:lumMod val="10000"/>
                  </a:schemeClr>
                </a:solidFill>
              </a:rPr>
              <a:t> </a:t>
            </a:r>
            <a:r>
              <a:rPr lang="en-IE" u="sng" dirty="0" err="1">
                <a:solidFill>
                  <a:schemeClr val="bg2">
                    <a:lumMod val="10000"/>
                  </a:schemeClr>
                </a:solidFill>
              </a:rPr>
              <a:t>algısı</a:t>
            </a:r>
            <a:endParaRPr lang="en-IE" u="sng" dirty="0">
              <a:solidFill>
                <a:schemeClr val="bg2">
                  <a:lumMod val="10000"/>
                </a:schemeClr>
              </a:solidFill>
            </a:endParaRPr>
          </a:p>
          <a:p>
            <a:pPr lvl="1"/>
            <a:r>
              <a:rPr lang="en-IE" u="sng" dirty="0">
                <a:solidFill>
                  <a:schemeClr val="bg2">
                    <a:lumMod val="10000"/>
                  </a:schemeClr>
                </a:solidFill>
              </a:rPr>
              <a:t>7.  </a:t>
            </a:r>
            <a:r>
              <a:rPr lang="en-US" u="sng" dirty="0" err="1">
                <a:solidFill>
                  <a:schemeClr val="tx1">
                    <a:lumMod val="50000"/>
                  </a:schemeClr>
                </a:solidFill>
              </a:rPr>
              <a:t>Toplumdaki</a:t>
            </a:r>
            <a:r>
              <a:rPr lang="en-US" u="sng" dirty="0">
                <a:solidFill>
                  <a:schemeClr val="tx1">
                    <a:lumMod val="50000"/>
                  </a:schemeClr>
                </a:solidFill>
              </a:rPr>
              <a:t> </a:t>
            </a:r>
            <a:r>
              <a:rPr lang="en-US" u="sng" dirty="0" err="1">
                <a:solidFill>
                  <a:schemeClr val="tx1">
                    <a:lumMod val="50000"/>
                  </a:schemeClr>
                </a:solidFill>
              </a:rPr>
              <a:t>bireylerin</a:t>
            </a:r>
            <a:r>
              <a:rPr lang="en-US" u="sng" dirty="0">
                <a:solidFill>
                  <a:schemeClr val="tx1">
                    <a:lumMod val="50000"/>
                  </a:schemeClr>
                </a:solidFill>
              </a:rPr>
              <a:t> </a:t>
            </a:r>
            <a:r>
              <a:rPr lang="en-US" u="sng" dirty="0" err="1">
                <a:solidFill>
                  <a:schemeClr val="tx1">
                    <a:lumMod val="50000"/>
                  </a:schemeClr>
                </a:solidFill>
              </a:rPr>
              <a:t>yaşadıkları</a:t>
            </a:r>
            <a:r>
              <a:rPr lang="en-US" u="sng" dirty="0">
                <a:solidFill>
                  <a:schemeClr val="tx1">
                    <a:lumMod val="50000"/>
                  </a:schemeClr>
                </a:solidFill>
              </a:rPr>
              <a:t> </a:t>
            </a:r>
            <a:r>
              <a:rPr lang="en-US" u="sng" dirty="0" err="1">
                <a:solidFill>
                  <a:schemeClr val="tx1">
                    <a:lumMod val="50000"/>
                  </a:schemeClr>
                </a:solidFill>
              </a:rPr>
              <a:t>yere</a:t>
            </a:r>
            <a:r>
              <a:rPr lang="en-US" u="sng" dirty="0">
                <a:solidFill>
                  <a:schemeClr val="tx1">
                    <a:lumMod val="50000"/>
                  </a:schemeClr>
                </a:solidFill>
              </a:rPr>
              <a:t>, </a:t>
            </a:r>
            <a:r>
              <a:rPr lang="en-US" u="sng" dirty="0" err="1">
                <a:solidFill>
                  <a:schemeClr val="tx1">
                    <a:lumMod val="50000"/>
                  </a:schemeClr>
                </a:solidFill>
              </a:rPr>
              <a:t>topluma</a:t>
            </a:r>
            <a:r>
              <a:rPr lang="en-US" u="sng" dirty="0">
                <a:solidFill>
                  <a:schemeClr val="tx1">
                    <a:lumMod val="50000"/>
                  </a:schemeClr>
                </a:solidFill>
              </a:rPr>
              <a:t> </a:t>
            </a:r>
            <a:r>
              <a:rPr lang="en-US" u="sng" dirty="0" err="1">
                <a:solidFill>
                  <a:schemeClr val="tx1">
                    <a:lumMod val="50000"/>
                  </a:schemeClr>
                </a:solidFill>
              </a:rPr>
              <a:t>ve</a:t>
            </a:r>
            <a:r>
              <a:rPr lang="en-US" u="sng" dirty="0">
                <a:solidFill>
                  <a:schemeClr val="tx1">
                    <a:lumMod val="50000"/>
                  </a:schemeClr>
                </a:solidFill>
              </a:rPr>
              <a:t> </a:t>
            </a:r>
            <a:r>
              <a:rPr lang="en-US" u="sng" dirty="0" err="1">
                <a:solidFill>
                  <a:schemeClr val="tx1">
                    <a:lumMod val="50000"/>
                  </a:schemeClr>
                </a:solidFill>
              </a:rPr>
              <a:t>Avrupa</a:t>
            </a:r>
            <a:r>
              <a:rPr lang="en-US" u="sng" dirty="0">
                <a:solidFill>
                  <a:schemeClr val="tx1">
                    <a:lumMod val="50000"/>
                  </a:schemeClr>
                </a:solidFill>
              </a:rPr>
              <a:t> </a:t>
            </a:r>
            <a:r>
              <a:rPr lang="en-US" u="sng" dirty="0" err="1">
                <a:solidFill>
                  <a:schemeClr val="tx1">
                    <a:lumMod val="50000"/>
                  </a:schemeClr>
                </a:solidFill>
              </a:rPr>
              <a:t>Birliği’ne</a:t>
            </a:r>
            <a:r>
              <a:rPr lang="en-US" u="sng" dirty="0">
                <a:solidFill>
                  <a:schemeClr val="tx1">
                    <a:lumMod val="50000"/>
                  </a:schemeClr>
                </a:solidFill>
              </a:rPr>
              <a:t> </a:t>
            </a:r>
            <a:r>
              <a:rPr lang="en-US" u="sng" dirty="0" err="1">
                <a:solidFill>
                  <a:schemeClr val="tx1">
                    <a:lumMod val="50000"/>
                  </a:schemeClr>
                </a:solidFill>
              </a:rPr>
              <a:t>bağlılıkları</a:t>
            </a:r>
            <a:r>
              <a:rPr lang="en-US" u="sng" dirty="0">
                <a:solidFill>
                  <a:schemeClr val="tx1">
                    <a:lumMod val="50000"/>
                  </a:schemeClr>
                </a:solidFill>
              </a:rPr>
              <a:t> (</a:t>
            </a:r>
            <a:r>
              <a:rPr lang="en-US" u="sng" dirty="0" err="1">
                <a:solidFill>
                  <a:schemeClr val="tx1">
                    <a:lumMod val="50000"/>
                  </a:schemeClr>
                </a:solidFill>
              </a:rPr>
              <a:t>yer</a:t>
            </a:r>
            <a:r>
              <a:rPr lang="en-US" u="sng" dirty="0">
                <a:solidFill>
                  <a:schemeClr val="tx1">
                    <a:lumMod val="50000"/>
                  </a:schemeClr>
                </a:solidFill>
              </a:rPr>
              <a:t> </a:t>
            </a:r>
            <a:r>
              <a:rPr lang="en-US" u="sng" dirty="0" err="1">
                <a:solidFill>
                  <a:schemeClr val="tx1">
                    <a:lumMod val="50000"/>
                  </a:schemeClr>
                </a:solidFill>
              </a:rPr>
              <a:t>aidiyeti</a:t>
            </a:r>
            <a:r>
              <a:rPr lang="en-US" u="sng" dirty="0">
                <a:solidFill>
                  <a:schemeClr val="tx1">
                    <a:lumMod val="50000"/>
                  </a:schemeClr>
                </a:solidFill>
              </a:rPr>
              <a:t> </a:t>
            </a:r>
            <a:r>
              <a:rPr lang="en-US" u="sng" dirty="0" err="1">
                <a:solidFill>
                  <a:schemeClr val="tx1">
                    <a:lumMod val="50000"/>
                  </a:schemeClr>
                </a:solidFill>
              </a:rPr>
              <a:t>ve</a:t>
            </a:r>
            <a:r>
              <a:rPr lang="en-US" u="sng" dirty="0">
                <a:solidFill>
                  <a:schemeClr val="tx1">
                    <a:lumMod val="50000"/>
                  </a:schemeClr>
                </a:solidFill>
              </a:rPr>
              <a:t> </a:t>
            </a:r>
            <a:r>
              <a:rPr lang="en-US" u="sng" dirty="0" err="1">
                <a:solidFill>
                  <a:schemeClr val="tx1">
                    <a:lumMod val="50000"/>
                  </a:schemeClr>
                </a:solidFill>
              </a:rPr>
              <a:t>bağlılığı</a:t>
            </a:r>
            <a:r>
              <a:rPr lang="en-US" u="sng" dirty="0">
                <a:solidFill>
                  <a:schemeClr val="tx1">
                    <a:lumMod val="50000"/>
                  </a:schemeClr>
                </a:solidFill>
              </a:rPr>
              <a:t>)</a:t>
            </a:r>
          </a:p>
          <a:p>
            <a:pPr lvl="1"/>
            <a:endParaRPr lang="en-IE" dirty="0">
              <a:solidFill>
                <a:schemeClr val="bg2">
                  <a:lumMod val="10000"/>
                </a:schemeClr>
              </a:solidFill>
            </a:endParaRPr>
          </a:p>
          <a:p>
            <a:r>
              <a:rPr lang="en-IE" dirty="0" err="1">
                <a:solidFill>
                  <a:schemeClr val="bg2">
                    <a:lumMod val="10000"/>
                  </a:schemeClr>
                </a:solidFill>
              </a:rPr>
              <a:t>III.Toplumda</a:t>
            </a:r>
            <a:r>
              <a:rPr lang="en-IE" dirty="0">
                <a:solidFill>
                  <a:schemeClr val="bg2">
                    <a:lumMod val="10000"/>
                  </a:schemeClr>
                </a:solidFill>
              </a:rPr>
              <a:t> </a:t>
            </a:r>
            <a:r>
              <a:rPr lang="en-IE" dirty="0" err="1">
                <a:solidFill>
                  <a:schemeClr val="bg2">
                    <a:lumMod val="10000"/>
                  </a:schemeClr>
                </a:solidFill>
              </a:rPr>
              <a:t>medyaya</a:t>
            </a:r>
            <a:r>
              <a:rPr lang="en-IE" dirty="0">
                <a:solidFill>
                  <a:schemeClr val="bg2">
                    <a:lumMod val="10000"/>
                  </a:schemeClr>
                </a:solidFill>
              </a:rPr>
              <a:t> </a:t>
            </a:r>
            <a:r>
              <a:rPr lang="en-IE" dirty="0" err="1">
                <a:solidFill>
                  <a:schemeClr val="bg2">
                    <a:lumMod val="10000"/>
                  </a:schemeClr>
                </a:solidFill>
              </a:rPr>
              <a:t>güven</a:t>
            </a:r>
            <a:endParaRPr lang="en-IE" dirty="0">
              <a:solidFill>
                <a:schemeClr val="bg2">
                  <a:lumMod val="10000"/>
                </a:schemeClr>
              </a:solidFill>
            </a:endParaRPr>
          </a:p>
          <a:p>
            <a:pPr lvl="1"/>
            <a:r>
              <a:rPr lang="en-IE" u="sng" dirty="0">
                <a:solidFill>
                  <a:schemeClr val="bg2">
                    <a:lumMod val="10000"/>
                  </a:schemeClr>
                </a:solidFill>
              </a:rPr>
              <a:t>8.  </a:t>
            </a:r>
            <a:r>
              <a:rPr lang="en-IE" u="sng" dirty="0" err="1">
                <a:solidFill>
                  <a:schemeClr val="bg2">
                    <a:lumMod val="10000"/>
                  </a:schemeClr>
                </a:solidFill>
              </a:rPr>
              <a:t>Medyanın</a:t>
            </a:r>
            <a:r>
              <a:rPr lang="en-IE" u="sng" dirty="0">
                <a:solidFill>
                  <a:schemeClr val="bg2">
                    <a:lumMod val="10000"/>
                  </a:schemeClr>
                </a:solidFill>
              </a:rPr>
              <a:t> </a:t>
            </a:r>
            <a:r>
              <a:rPr lang="en-IE" u="sng" dirty="0" err="1">
                <a:solidFill>
                  <a:schemeClr val="bg2">
                    <a:lumMod val="10000"/>
                  </a:schemeClr>
                </a:solidFill>
              </a:rPr>
              <a:t>sunduğu</a:t>
            </a:r>
            <a:r>
              <a:rPr lang="en-IE" u="sng" dirty="0">
                <a:solidFill>
                  <a:schemeClr val="bg2">
                    <a:lumMod val="10000"/>
                  </a:schemeClr>
                </a:solidFill>
              </a:rPr>
              <a:t> </a:t>
            </a:r>
            <a:r>
              <a:rPr lang="en-IE" u="sng" dirty="0" err="1">
                <a:solidFill>
                  <a:schemeClr val="bg2">
                    <a:lumMod val="10000"/>
                  </a:schemeClr>
                </a:solidFill>
              </a:rPr>
              <a:t>bilgi</a:t>
            </a:r>
            <a:r>
              <a:rPr lang="en-IE" u="sng" dirty="0">
                <a:solidFill>
                  <a:schemeClr val="bg2">
                    <a:lumMod val="10000"/>
                  </a:schemeClr>
                </a:solidFill>
              </a:rPr>
              <a:t> </a:t>
            </a:r>
            <a:r>
              <a:rPr lang="en-IE" u="sng" dirty="0" err="1">
                <a:solidFill>
                  <a:schemeClr val="bg2">
                    <a:lumMod val="10000"/>
                  </a:schemeClr>
                </a:solidFill>
              </a:rPr>
              <a:t>ve</a:t>
            </a:r>
            <a:r>
              <a:rPr lang="en-IE" u="sng" dirty="0">
                <a:solidFill>
                  <a:schemeClr val="bg2">
                    <a:lumMod val="10000"/>
                  </a:schemeClr>
                </a:solidFill>
              </a:rPr>
              <a:t> </a:t>
            </a:r>
            <a:r>
              <a:rPr lang="en-IE" u="sng" dirty="0" err="1">
                <a:solidFill>
                  <a:schemeClr val="bg2">
                    <a:lumMod val="10000"/>
                  </a:schemeClr>
                </a:solidFill>
              </a:rPr>
              <a:t>güven</a:t>
            </a:r>
            <a:r>
              <a:rPr lang="en-IE" u="sng" dirty="0">
                <a:solidFill>
                  <a:schemeClr val="bg2">
                    <a:lumMod val="10000"/>
                  </a:schemeClr>
                </a:solidFill>
              </a:rPr>
              <a:t> </a:t>
            </a:r>
            <a:r>
              <a:rPr lang="en-IE" u="sng" dirty="0" err="1">
                <a:solidFill>
                  <a:schemeClr val="bg2">
                    <a:lumMod val="10000"/>
                  </a:schemeClr>
                </a:solidFill>
              </a:rPr>
              <a:t>düzeyi</a:t>
            </a:r>
            <a:endParaRPr lang="en-IE" u="sng" dirty="0">
              <a:solidFill>
                <a:schemeClr val="bg2">
                  <a:lumMod val="10000"/>
                </a:schemeClr>
              </a:solidFill>
            </a:endParaRPr>
          </a:p>
          <a:p>
            <a:pPr lvl="1"/>
            <a:endParaRPr lang="en-IE" u="sng" dirty="0">
              <a:solidFill>
                <a:schemeClr val="bg2">
                  <a:lumMod val="10000"/>
                </a:schemeClr>
              </a:solidFill>
            </a:endParaRPr>
          </a:p>
          <a:p>
            <a:r>
              <a:rPr lang="en-IE" dirty="0">
                <a:solidFill>
                  <a:schemeClr val="bg2">
                    <a:lumMod val="10000"/>
                  </a:schemeClr>
                </a:solidFill>
              </a:rPr>
              <a:t>IV.</a:t>
            </a:r>
            <a:r>
              <a:rPr lang="en-US" dirty="0"/>
              <a:t> </a:t>
            </a:r>
            <a:r>
              <a:rPr lang="en-US" dirty="0" err="1">
                <a:solidFill>
                  <a:schemeClr val="tx1">
                    <a:lumMod val="50000"/>
                  </a:schemeClr>
                </a:solidFill>
              </a:rPr>
              <a:t>Toplumdaki</a:t>
            </a:r>
            <a:r>
              <a:rPr lang="en-US" dirty="0">
                <a:solidFill>
                  <a:schemeClr val="tx1">
                    <a:lumMod val="50000"/>
                  </a:schemeClr>
                </a:solidFill>
              </a:rPr>
              <a:t> </a:t>
            </a:r>
            <a:r>
              <a:rPr lang="en-US" dirty="0" err="1">
                <a:solidFill>
                  <a:schemeClr val="tx1">
                    <a:lumMod val="50000"/>
                  </a:schemeClr>
                </a:solidFill>
              </a:rPr>
              <a:t>demokrasi</a:t>
            </a:r>
            <a:r>
              <a:rPr lang="en-US" dirty="0">
                <a:solidFill>
                  <a:schemeClr val="tx1">
                    <a:lumMod val="50000"/>
                  </a:schemeClr>
                </a:solidFill>
              </a:rPr>
              <a:t> </a:t>
            </a:r>
            <a:r>
              <a:rPr lang="en-US" dirty="0" err="1">
                <a:solidFill>
                  <a:schemeClr val="tx1">
                    <a:lumMod val="50000"/>
                  </a:schemeClr>
                </a:solidFill>
              </a:rPr>
              <a:t>algısı</a:t>
            </a:r>
            <a:r>
              <a:rPr lang="en-US" dirty="0">
                <a:solidFill>
                  <a:schemeClr val="tx1">
                    <a:lumMod val="50000"/>
                  </a:schemeClr>
                </a:solidFill>
              </a:rPr>
              <a:t> </a:t>
            </a:r>
            <a:r>
              <a:rPr lang="en-US" dirty="0" err="1">
                <a:solidFill>
                  <a:schemeClr val="tx1">
                    <a:lumMod val="50000"/>
                  </a:schemeClr>
                </a:solidFill>
              </a:rPr>
              <a:t>ve</a:t>
            </a:r>
            <a:r>
              <a:rPr lang="en-US" dirty="0">
                <a:solidFill>
                  <a:schemeClr val="tx1">
                    <a:lumMod val="50000"/>
                  </a:schemeClr>
                </a:solidFill>
              </a:rPr>
              <a:t> </a:t>
            </a:r>
            <a:r>
              <a:rPr lang="en-US" dirty="0" err="1">
                <a:solidFill>
                  <a:schemeClr val="tx1">
                    <a:lumMod val="50000"/>
                  </a:schemeClr>
                </a:solidFill>
              </a:rPr>
              <a:t>memnuiyet</a:t>
            </a:r>
            <a:r>
              <a:rPr lang="en-US" dirty="0">
                <a:solidFill>
                  <a:schemeClr val="tx1">
                    <a:lumMod val="50000"/>
                  </a:schemeClr>
                </a:solidFill>
              </a:rPr>
              <a:t> </a:t>
            </a:r>
            <a:r>
              <a:rPr lang="en-US" dirty="0" err="1">
                <a:solidFill>
                  <a:schemeClr val="tx1">
                    <a:lumMod val="50000"/>
                  </a:schemeClr>
                </a:solidFill>
              </a:rPr>
              <a:t>düzeyi</a:t>
            </a:r>
            <a:endParaRPr lang="en-IE" dirty="0">
              <a:solidFill>
                <a:schemeClr val="tx1">
                  <a:lumMod val="50000"/>
                </a:schemeClr>
              </a:solidFill>
            </a:endParaRPr>
          </a:p>
          <a:p>
            <a:pPr lvl="1"/>
            <a:r>
              <a:rPr lang="en-IE" u="sng" dirty="0">
                <a:solidFill>
                  <a:schemeClr val="bg2">
                    <a:lumMod val="10000"/>
                  </a:schemeClr>
                </a:solidFill>
              </a:rPr>
              <a:t>9.  </a:t>
            </a:r>
            <a:r>
              <a:rPr lang="en-IE" u="sng" dirty="0" err="1">
                <a:solidFill>
                  <a:schemeClr val="bg2">
                    <a:lumMod val="10000"/>
                  </a:schemeClr>
                </a:solidFill>
              </a:rPr>
              <a:t>Toplumda</a:t>
            </a:r>
            <a:r>
              <a:rPr lang="en-IE" u="sng" dirty="0">
                <a:solidFill>
                  <a:schemeClr val="bg2">
                    <a:lumMod val="10000"/>
                  </a:schemeClr>
                </a:solidFill>
              </a:rPr>
              <a:t> </a:t>
            </a:r>
            <a:r>
              <a:rPr lang="en-IE" u="sng" dirty="0" err="1">
                <a:solidFill>
                  <a:schemeClr val="bg2">
                    <a:lumMod val="10000"/>
                  </a:schemeClr>
                </a:solidFill>
              </a:rPr>
              <a:t>demokrasinin</a:t>
            </a:r>
            <a:r>
              <a:rPr lang="en-IE" u="sng" dirty="0">
                <a:solidFill>
                  <a:schemeClr val="bg2">
                    <a:lumMod val="10000"/>
                  </a:schemeClr>
                </a:solidFill>
              </a:rPr>
              <a:t> </a:t>
            </a:r>
            <a:r>
              <a:rPr lang="en-IE" u="sng" dirty="0" err="1">
                <a:solidFill>
                  <a:schemeClr val="bg2">
                    <a:lumMod val="10000"/>
                  </a:schemeClr>
                </a:solidFill>
              </a:rPr>
              <a:t>işleyişi</a:t>
            </a:r>
            <a:r>
              <a:rPr lang="en-IE" u="sng" dirty="0">
                <a:solidFill>
                  <a:schemeClr val="bg2">
                    <a:lumMod val="10000"/>
                  </a:schemeClr>
                </a:solidFill>
              </a:rPr>
              <a:t> </a:t>
            </a:r>
            <a:r>
              <a:rPr lang="en-IE" u="sng" dirty="0" err="1">
                <a:solidFill>
                  <a:schemeClr val="bg2">
                    <a:lumMod val="10000"/>
                  </a:schemeClr>
                </a:solidFill>
              </a:rPr>
              <a:t>ile</a:t>
            </a:r>
            <a:r>
              <a:rPr lang="en-IE" u="sng" dirty="0">
                <a:solidFill>
                  <a:schemeClr val="bg2">
                    <a:lumMod val="10000"/>
                  </a:schemeClr>
                </a:solidFill>
              </a:rPr>
              <a:t> </a:t>
            </a:r>
            <a:r>
              <a:rPr lang="en-IE" u="sng" dirty="0" err="1">
                <a:solidFill>
                  <a:schemeClr val="bg2">
                    <a:lumMod val="10000"/>
                  </a:schemeClr>
                </a:solidFill>
              </a:rPr>
              <a:t>ilgili</a:t>
            </a:r>
            <a:r>
              <a:rPr lang="en-IE" u="sng" dirty="0">
                <a:solidFill>
                  <a:schemeClr val="bg2">
                    <a:lumMod val="10000"/>
                  </a:schemeClr>
                </a:solidFill>
              </a:rPr>
              <a:t> </a:t>
            </a:r>
            <a:r>
              <a:rPr lang="en-IE" u="sng" dirty="0" err="1">
                <a:solidFill>
                  <a:schemeClr val="bg2">
                    <a:lumMod val="10000"/>
                  </a:schemeClr>
                </a:solidFill>
              </a:rPr>
              <a:t>memnuniyet</a:t>
            </a:r>
            <a:r>
              <a:rPr lang="en-IE" u="sng" dirty="0">
                <a:solidFill>
                  <a:schemeClr val="bg2">
                    <a:lumMod val="10000"/>
                  </a:schemeClr>
                </a:solidFill>
              </a:rPr>
              <a:t> </a:t>
            </a:r>
            <a:r>
              <a:rPr lang="en-IE" u="sng" dirty="0" err="1">
                <a:solidFill>
                  <a:schemeClr val="bg2">
                    <a:lumMod val="10000"/>
                  </a:schemeClr>
                </a:solidFill>
              </a:rPr>
              <a:t>düzeyi</a:t>
            </a:r>
            <a:endParaRPr lang="en-IE" u="sng" dirty="0">
              <a:solidFill>
                <a:schemeClr val="bg2">
                  <a:lumMod val="10000"/>
                </a:schemeClr>
              </a:solidFill>
            </a:endParaRPr>
          </a:p>
          <a:p>
            <a:pPr lvl="1"/>
            <a:endParaRPr lang="en-IE" u="sng" dirty="0">
              <a:solidFill>
                <a:schemeClr val="bg2">
                  <a:lumMod val="10000"/>
                </a:schemeClr>
              </a:solidFill>
            </a:endParaRPr>
          </a:p>
          <a:p>
            <a:r>
              <a:rPr lang="en-IE" dirty="0">
                <a:solidFill>
                  <a:schemeClr val="bg2">
                    <a:lumMod val="10000"/>
                  </a:schemeClr>
                </a:solidFill>
              </a:rPr>
              <a:t>V. </a:t>
            </a:r>
            <a:r>
              <a:rPr lang="en-US" dirty="0" err="1">
                <a:solidFill>
                  <a:schemeClr val="tx1">
                    <a:lumMod val="50000"/>
                  </a:schemeClr>
                </a:solidFill>
              </a:rPr>
              <a:t>Avrupa</a:t>
            </a:r>
            <a:r>
              <a:rPr lang="en-US" dirty="0">
                <a:solidFill>
                  <a:schemeClr val="tx1">
                    <a:lumMod val="50000"/>
                  </a:schemeClr>
                </a:solidFill>
              </a:rPr>
              <a:t> </a:t>
            </a:r>
            <a:r>
              <a:rPr lang="en-US" dirty="0" err="1">
                <a:solidFill>
                  <a:schemeClr val="tx1">
                    <a:lumMod val="50000"/>
                  </a:schemeClr>
                </a:solidFill>
              </a:rPr>
              <a:t>Birliği</a:t>
            </a:r>
            <a:r>
              <a:rPr lang="en-US" dirty="0">
                <a:solidFill>
                  <a:schemeClr val="tx1">
                    <a:lumMod val="50000"/>
                  </a:schemeClr>
                </a:solidFill>
              </a:rPr>
              <a:t> </a:t>
            </a:r>
            <a:r>
              <a:rPr lang="en-US" dirty="0" err="1">
                <a:solidFill>
                  <a:schemeClr val="tx1">
                    <a:lumMod val="50000"/>
                  </a:schemeClr>
                </a:solidFill>
              </a:rPr>
              <a:t>politikaları</a:t>
            </a:r>
            <a:r>
              <a:rPr lang="en-US" dirty="0">
                <a:solidFill>
                  <a:schemeClr val="tx1">
                    <a:lumMod val="50000"/>
                  </a:schemeClr>
                </a:solidFill>
              </a:rPr>
              <a:t> </a:t>
            </a:r>
            <a:r>
              <a:rPr lang="en-US" dirty="0" err="1">
                <a:solidFill>
                  <a:schemeClr val="tx1">
                    <a:lumMod val="50000"/>
                  </a:schemeClr>
                </a:solidFill>
              </a:rPr>
              <a:t>ve</a:t>
            </a:r>
            <a:r>
              <a:rPr lang="en-US" dirty="0">
                <a:solidFill>
                  <a:schemeClr val="tx1">
                    <a:lumMod val="50000"/>
                  </a:schemeClr>
                </a:solidFill>
              </a:rPr>
              <a:t> </a:t>
            </a:r>
            <a:r>
              <a:rPr lang="en-US" dirty="0" err="1">
                <a:solidFill>
                  <a:schemeClr val="tx1">
                    <a:lumMod val="50000"/>
                  </a:schemeClr>
                </a:solidFill>
              </a:rPr>
              <a:t>uygulamaları</a:t>
            </a:r>
            <a:endParaRPr lang="en-IE" dirty="0">
              <a:solidFill>
                <a:schemeClr val="tx1">
                  <a:lumMod val="50000"/>
                </a:schemeClr>
              </a:solidFill>
            </a:endParaRPr>
          </a:p>
          <a:p>
            <a:r>
              <a:rPr lang="en-IE" dirty="0">
                <a:solidFill>
                  <a:schemeClr val="bg2">
                    <a:lumMod val="10000"/>
                  </a:schemeClr>
                </a:solidFill>
              </a:rPr>
              <a:t>       10. </a:t>
            </a:r>
            <a:r>
              <a:rPr lang="en-IE" u="sng" dirty="0" err="1">
                <a:solidFill>
                  <a:schemeClr val="bg2">
                    <a:lumMod val="10000"/>
                  </a:schemeClr>
                </a:solidFill>
              </a:rPr>
              <a:t>Avrupa</a:t>
            </a:r>
            <a:r>
              <a:rPr lang="en-IE" u="sng" dirty="0">
                <a:solidFill>
                  <a:schemeClr val="bg2">
                    <a:lumMod val="10000"/>
                  </a:schemeClr>
                </a:solidFill>
              </a:rPr>
              <a:t> </a:t>
            </a:r>
            <a:r>
              <a:rPr lang="en-IE" u="sng" dirty="0" err="1">
                <a:solidFill>
                  <a:schemeClr val="bg2">
                    <a:lumMod val="10000"/>
                  </a:schemeClr>
                </a:solidFill>
              </a:rPr>
              <a:t>Birliği</a:t>
            </a:r>
            <a:r>
              <a:rPr lang="en-IE" u="sng" dirty="0">
                <a:solidFill>
                  <a:schemeClr val="bg2">
                    <a:lumMod val="10000"/>
                  </a:schemeClr>
                </a:solidFill>
              </a:rPr>
              <a:t> </a:t>
            </a:r>
            <a:r>
              <a:rPr lang="en-IE" u="sng" dirty="0" err="1">
                <a:solidFill>
                  <a:schemeClr val="bg2">
                    <a:lumMod val="10000"/>
                  </a:schemeClr>
                </a:solidFill>
              </a:rPr>
              <a:t>mevzuatı</a:t>
            </a:r>
            <a:r>
              <a:rPr lang="en-IE" u="sng" dirty="0">
                <a:solidFill>
                  <a:schemeClr val="bg2">
                    <a:lumMod val="10000"/>
                  </a:schemeClr>
                </a:solidFill>
              </a:rPr>
              <a:t> </a:t>
            </a:r>
            <a:r>
              <a:rPr lang="en-IE" u="sng" dirty="0" err="1">
                <a:solidFill>
                  <a:schemeClr val="bg2">
                    <a:lumMod val="10000"/>
                  </a:schemeClr>
                </a:solidFill>
              </a:rPr>
              <a:t>ile</a:t>
            </a:r>
            <a:r>
              <a:rPr lang="en-IE" u="sng" dirty="0">
                <a:solidFill>
                  <a:schemeClr val="bg2">
                    <a:lumMod val="10000"/>
                  </a:schemeClr>
                </a:solidFill>
              </a:rPr>
              <a:t> </a:t>
            </a:r>
            <a:r>
              <a:rPr lang="en-IE" u="sng" dirty="0" err="1">
                <a:solidFill>
                  <a:schemeClr val="bg2">
                    <a:lumMod val="10000"/>
                  </a:schemeClr>
                </a:solidFill>
              </a:rPr>
              <a:t>ilgili</a:t>
            </a:r>
            <a:r>
              <a:rPr lang="en-IE" u="sng" dirty="0">
                <a:solidFill>
                  <a:schemeClr val="bg2">
                    <a:lumMod val="10000"/>
                  </a:schemeClr>
                </a:solidFill>
              </a:rPr>
              <a:t> </a:t>
            </a:r>
            <a:r>
              <a:rPr lang="en-IE" u="sng" dirty="0" err="1">
                <a:solidFill>
                  <a:schemeClr val="bg2">
                    <a:lumMod val="10000"/>
                  </a:schemeClr>
                </a:solidFill>
              </a:rPr>
              <a:t>görüşler</a:t>
            </a:r>
            <a:endParaRPr lang="en-IE" sz="2400" dirty="0">
              <a:solidFill>
                <a:schemeClr val="bg2">
                  <a:lumMod val="10000"/>
                </a:schemeClr>
              </a:solidFill>
              <a:cs typeface="Arial"/>
            </a:endParaRPr>
          </a:p>
          <a:p>
            <a:pPr marL="342900" indent="-342900">
              <a:buAutoNum type="arabicPeriod"/>
            </a:pPr>
            <a:endParaRPr lang="en-IE" sz="2400" dirty="0"/>
          </a:p>
          <a:p>
            <a:pPr marL="342900" indent="-342900">
              <a:buAutoNum type="arabicPeriod"/>
            </a:pPr>
            <a:endParaRPr lang="en-IE" sz="2400" dirty="0"/>
          </a:p>
          <a:p>
            <a:pPr marL="342900" indent="-342900">
              <a:buAutoNum type="arabicPeriod"/>
            </a:pPr>
            <a:endParaRPr lang="en-IE" sz="2400" dirty="0"/>
          </a:p>
        </p:txBody>
      </p:sp>
      <p:pic>
        <p:nvPicPr>
          <p:cNvPr id="4" name="Picture 3" descr="A blue flag with yellow stars&#10;&#10;Description automatically generated">
            <a:extLst>
              <a:ext uri="{FF2B5EF4-FFF2-40B4-BE49-F238E27FC236}">
                <a16:creationId xmlns:a16="http://schemas.microsoft.com/office/drawing/2014/main" id="{AB55CB0D-151F-BF2F-D318-0912B712F2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5" name="Rectangle 4">
            <a:extLst>
              <a:ext uri="{FF2B5EF4-FFF2-40B4-BE49-F238E27FC236}">
                <a16:creationId xmlns:a16="http://schemas.microsoft.com/office/drawing/2014/main" id="{0D76A383-8D1F-2268-981B-2FD08CAB3A20}"/>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983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a:t>1</a:t>
            </a:r>
            <a:endParaRPr lang="en-US"/>
          </a:p>
        </p:txBody>
      </p:sp>
      <p:sp>
        <p:nvSpPr>
          <p:cNvPr id="3" name="Subtitle 2"/>
          <p:cNvSpPr>
            <a:spLocks noGrp="1"/>
          </p:cNvSpPr>
          <p:nvPr>
            <p:ph type="subTitle" idx="1"/>
          </p:nvPr>
        </p:nvSpPr>
        <p:spPr>
          <a:xfrm>
            <a:off x="1070189" y="3509963"/>
            <a:ext cx="10676038" cy="1655762"/>
          </a:xfrm>
        </p:spPr>
        <p:txBody>
          <a:bodyPr/>
          <a:lstStyle/>
          <a:p>
            <a:r>
              <a:rPr lang="en-GB" sz="4000"/>
              <a:t>Hayattan genel memnuniyet düzeyi</a:t>
            </a:r>
          </a:p>
          <a:p>
            <a:endParaRPr lang="en-US" dirty="0"/>
          </a:p>
        </p:txBody>
      </p:sp>
      <p:sp>
        <p:nvSpPr>
          <p:cNvPr id="6" name="Rectangle 5">
            <a:extLst>
              <a:ext uri="{FF2B5EF4-FFF2-40B4-BE49-F238E27FC236}">
                <a16:creationId xmlns:a16="http://schemas.microsoft.com/office/drawing/2014/main" id="{4F44280F-A52A-FF67-2F26-85F0718EAFB6}"/>
              </a:ext>
            </a:extLst>
          </p:cNvPr>
          <p:cNvSpPr/>
          <p:nvPr/>
        </p:nvSpPr>
        <p:spPr>
          <a:xfrm>
            <a:off x="9930809" y="5986130"/>
            <a:ext cx="2030819" cy="765544"/>
          </a:xfrm>
          <a:prstGeom prst="rect">
            <a:avLst/>
          </a:prstGeom>
          <a:solidFill>
            <a:srgbClr val="03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square with yellow stars and a blue circle with yellow stars&#10;&#10;Description automatically generated">
            <a:extLst>
              <a:ext uri="{FF2B5EF4-FFF2-40B4-BE49-F238E27FC236}">
                <a16:creationId xmlns:a16="http://schemas.microsoft.com/office/drawing/2014/main" id="{CA9C9CA2-E5CA-90EF-9FD5-6916F244B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668" y="5567013"/>
            <a:ext cx="1464559" cy="1024130"/>
          </a:xfrm>
          <a:prstGeom prst="rect">
            <a:avLst/>
          </a:prstGeom>
        </p:spPr>
      </p:pic>
      <p:pic>
        <p:nvPicPr>
          <p:cNvPr id="9" name="Picture 8" descr="A blue flag with yellow stars&#10;&#10;Description automatically generated">
            <a:extLst>
              <a:ext uri="{FF2B5EF4-FFF2-40B4-BE49-F238E27FC236}">
                <a16:creationId xmlns:a16="http://schemas.microsoft.com/office/drawing/2014/main" id="{AE34DC2F-DD54-271E-4571-0151E87DB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656" y="5835123"/>
            <a:ext cx="681489" cy="765545"/>
          </a:xfrm>
          <a:prstGeom prst="rect">
            <a:avLst/>
          </a:prstGeom>
        </p:spPr>
      </p:pic>
    </p:spTree>
    <p:extLst>
      <p:ext uri="{BB962C8B-B14F-4D97-AF65-F5344CB8AC3E}">
        <p14:creationId xmlns:p14="http://schemas.microsoft.com/office/powerpoint/2010/main" val="4113615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2738433" y="1408922"/>
            <a:ext cx="6634066" cy="4842587"/>
          </a:xfrm>
          <a:prstGeom prst="rect">
            <a:avLst/>
          </a:prstGeom>
        </p:spPr>
      </p:pic>
      <p:sp>
        <p:nvSpPr>
          <p:cNvPr id="3" name="Title 5">
            <a:extLst>
              <a:ext uri="{FF2B5EF4-FFF2-40B4-BE49-F238E27FC236}">
                <a16:creationId xmlns:a16="http://schemas.microsoft.com/office/drawing/2014/main" id="{8DDD663B-1D4C-6A0F-3172-C27951358AEA}"/>
              </a:ext>
            </a:extLst>
          </p:cNvPr>
          <p:cNvSpPr>
            <a:spLocks noGrp="1"/>
          </p:cNvSpPr>
          <p:nvPr>
            <p:ph type="title"/>
          </p:nvPr>
        </p:nvSpPr>
        <p:spPr>
          <a:xfrm>
            <a:off x="630542" y="466200"/>
            <a:ext cx="10849849" cy="691147"/>
          </a:xfrm>
        </p:spPr>
        <p:txBody>
          <a:bodyPr/>
          <a:lstStyle/>
          <a:p>
            <a:r>
              <a:rPr lang="en-US" sz="2000" b="1" dirty="0" err="1"/>
              <a:t>Hayattan</a:t>
            </a:r>
            <a:r>
              <a:rPr lang="en-US" sz="2000" b="1" dirty="0"/>
              <a:t> </a:t>
            </a:r>
            <a:r>
              <a:rPr lang="en-US" sz="2000" b="1" dirty="0" err="1"/>
              <a:t>memnuniyet</a:t>
            </a:r>
            <a:r>
              <a:rPr lang="en-US" sz="2000" b="1" dirty="0"/>
              <a:t> </a:t>
            </a:r>
            <a:r>
              <a:rPr lang="en-US" sz="2000" b="1" dirty="0" err="1"/>
              <a:t>konusunda</a:t>
            </a:r>
            <a:r>
              <a:rPr lang="en-US" sz="2000" b="1" dirty="0"/>
              <a:t>, Kıbrıs </a:t>
            </a:r>
            <a:r>
              <a:rPr lang="en-US" sz="2000" b="1" dirty="0" err="1"/>
              <a:t>Türk</a:t>
            </a:r>
            <a:r>
              <a:rPr lang="en-US" sz="2000" b="1" dirty="0"/>
              <a:t> </a:t>
            </a:r>
            <a:r>
              <a:rPr lang="en-US" sz="2000" b="1" dirty="0" err="1"/>
              <a:t>toplumu</a:t>
            </a:r>
            <a:r>
              <a:rPr lang="en-US" sz="2000" b="1" dirty="0"/>
              <a:t> %81</a:t>
            </a:r>
            <a:r>
              <a:rPr lang="tr-TR" sz="2000" b="1" dirty="0"/>
              <a:t>’</a:t>
            </a:r>
            <a:r>
              <a:rPr lang="tr-TR" sz="2000" b="1" dirty="0" err="1"/>
              <a:t>lik</a:t>
            </a:r>
            <a:r>
              <a:rPr lang="en-US" sz="2000" b="1" dirty="0"/>
              <a:t> </a:t>
            </a:r>
            <a:r>
              <a:rPr lang="en-US" sz="2000" b="1" dirty="0" err="1"/>
              <a:t>oran</a:t>
            </a:r>
            <a:r>
              <a:rPr lang="en-US" sz="2000" b="1" dirty="0"/>
              <a:t> </a:t>
            </a:r>
            <a:r>
              <a:rPr lang="tr-TR" sz="2000" b="1" dirty="0"/>
              <a:t>oran ile </a:t>
            </a:r>
            <a:r>
              <a:rPr lang="en-US" sz="2000" b="1" dirty="0"/>
              <a:t>AB27</a:t>
            </a:r>
            <a:r>
              <a:rPr lang="tr-TR" sz="2000" b="1" dirty="0"/>
              <a:t> ortalamasının (</a:t>
            </a:r>
            <a:r>
              <a:rPr lang="en-US" sz="2000" b="1" dirty="0"/>
              <a:t>%86)</a:t>
            </a:r>
            <a:r>
              <a:rPr lang="tr-TR" sz="2000" b="1" dirty="0"/>
              <a:t> altında ve Kıbrıs Cumhuriyetinin (%79) üzerinde yer almıştır.</a:t>
            </a:r>
            <a:endParaRPr lang="pl-PL" sz="2000" dirty="0"/>
          </a:p>
        </p:txBody>
      </p:sp>
      <p:pic>
        <p:nvPicPr>
          <p:cNvPr id="2" name="Picture 1" descr="A blue flag with yellow stars&#10;&#10;Description automatically generated">
            <a:extLst>
              <a:ext uri="{FF2B5EF4-FFF2-40B4-BE49-F238E27FC236}">
                <a16:creationId xmlns:a16="http://schemas.microsoft.com/office/drawing/2014/main" id="{B0B41836-FA82-A1E0-8785-C6742F6BFE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4" name="Rectangle 3">
            <a:extLst>
              <a:ext uri="{FF2B5EF4-FFF2-40B4-BE49-F238E27FC236}">
                <a16:creationId xmlns:a16="http://schemas.microsoft.com/office/drawing/2014/main" id="{C2A635AE-9792-9A79-3F2C-7662887CB464}"/>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0395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a:t>2</a:t>
            </a:r>
            <a:endParaRPr lang="en-US" dirty="0"/>
          </a:p>
        </p:txBody>
      </p:sp>
      <p:sp>
        <p:nvSpPr>
          <p:cNvPr id="3" name="Subtitle 2"/>
          <p:cNvSpPr>
            <a:spLocks noGrp="1"/>
          </p:cNvSpPr>
          <p:nvPr>
            <p:ph type="subTitle" idx="1"/>
          </p:nvPr>
        </p:nvSpPr>
        <p:spPr>
          <a:xfrm>
            <a:off x="1070189" y="3509963"/>
            <a:ext cx="10676038" cy="1655762"/>
          </a:xfrm>
        </p:spPr>
        <p:txBody>
          <a:bodyPr/>
          <a:lstStyle/>
          <a:p>
            <a:r>
              <a:rPr lang="en-GB" sz="4000" dirty="0" err="1"/>
              <a:t>Mevcut</a:t>
            </a:r>
            <a:r>
              <a:rPr lang="en-GB" sz="4000" dirty="0"/>
              <a:t> durum </a:t>
            </a:r>
            <a:r>
              <a:rPr lang="en-GB" sz="4000" dirty="0" err="1"/>
              <a:t>ile</a:t>
            </a:r>
            <a:r>
              <a:rPr lang="en-GB" sz="4000" dirty="0"/>
              <a:t> </a:t>
            </a:r>
            <a:r>
              <a:rPr lang="en-GB" sz="4000" dirty="0" err="1"/>
              <a:t>ilgili</a:t>
            </a:r>
            <a:r>
              <a:rPr lang="en-GB" sz="4000" dirty="0"/>
              <a:t> </a:t>
            </a:r>
            <a:r>
              <a:rPr lang="en-GB" sz="4000" dirty="0" err="1"/>
              <a:t>genel</a:t>
            </a:r>
            <a:r>
              <a:rPr lang="en-GB" sz="4000" dirty="0"/>
              <a:t> </a:t>
            </a:r>
            <a:r>
              <a:rPr lang="en-GB" sz="4000" dirty="0" err="1"/>
              <a:t>algı</a:t>
            </a:r>
            <a:endParaRPr lang="en-GB" sz="4000" dirty="0"/>
          </a:p>
          <a:p>
            <a:endParaRPr lang="en-US" dirty="0"/>
          </a:p>
        </p:txBody>
      </p:sp>
      <p:sp>
        <p:nvSpPr>
          <p:cNvPr id="4" name="Rectangle 3">
            <a:extLst>
              <a:ext uri="{FF2B5EF4-FFF2-40B4-BE49-F238E27FC236}">
                <a16:creationId xmlns:a16="http://schemas.microsoft.com/office/drawing/2014/main" id="{1ED2B673-455C-480D-246F-E041AFCE895F}"/>
              </a:ext>
            </a:extLst>
          </p:cNvPr>
          <p:cNvSpPr/>
          <p:nvPr/>
        </p:nvSpPr>
        <p:spPr>
          <a:xfrm>
            <a:off x="9930809" y="5986130"/>
            <a:ext cx="2030819" cy="765544"/>
          </a:xfrm>
          <a:prstGeom prst="rect">
            <a:avLst/>
          </a:prstGeom>
          <a:solidFill>
            <a:srgbClr val="03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square with yellow stars and a blue circle with yellow stars&#10;&#10;Description automatically generated">
            <a:extLst>
              <a:ext uri="{FF2B5EF4-FFF2-40B4-BE49-F238E27FC236}">
                <a16:creationId xmlns:a16="http://schemas.microsoft.com/office/drawing/2014/main" id="{1226DA51-4D52-1F48-6202-41D68E8B1F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668" y="5567013"/>
            <a:ext cx="1464559" cy="1024130"/>
          </a:xfrm>
          <a:prstGeom prst="rect">
            <a:avLst/>
          </a:prstGeom>
        </p:spPr>
      </p:pic>
      <p:pic>
        <p:nvPicPr>
          <p:cNvPr id="6" name="Picture 5" descr="A blue flag with yellow stars&#10;&#10;Description automatically generated">
            <a:extLst>
              <a:ext uri="{FF2B5EF4-FFF2-40B4-BE49-F238E27FC236}">
                <a16:creationId xmlns:a16="http://schemas.microsoft.com/office/drawing/2014/main" id="{0EBEC6AB-D9D8-5C7E-1887-2956AC83AC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656" y="5835123"/>
            <a:ext cx="681489" cy="765545"/>
          </a:xfrm>
          <a:prstGeom prst="rect">
            <a:avLst/>
          </a:prstGeom>
        </p:spPr>
      </p:pic>
    </p:spTree>
    <p:extLst>
      <p:ext uri="{BB962C8B-B14F-4D97-AF65-F5344CB8AC3E}">
        <p14:creationId xmlns:p14="http://schemas.microsoft.com/office/powerpoint/2010/main" val="1835755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extLst>
              <a:ext uri="{28A0092B-C50C-407E-A947-70E740481C1C}">
                <a14:useLocalDpi xmlns:a14="http://schemas.microsoft.com/office/drawing/2010/main" val="0"/>
              </a:ext>
            </a:extLst>
          </a:blip>
          <a:stretch>
            <a:fillRect/>
          </a:stretch>
        </p:blipFill>
        <p:spPr>
          <a:xfrm>
            <a:off x="2985695" y="1259632"/>
            <a:ext cx="4861133" cy="5113176"/>
          </a:xfrm>
          <a:prstGeom prst="rect">
            <a:avLst/>
          </a:prstGeom>
        </p:spPr>
      </p:pic>
      <p:sp>
        <p:nvSpPr>
          <p:cNvPr id="4" name="Title 5">
            <a:extLst>
              <a:ext uri="{FF2B5EF4-FFF2-40B4-BE49-F238E27FC236}">
                <a16:creationId xmlns:a16="http://schemas.microsoft.com/office/drawing/2014/main" id="{8DDD663B-1D4C-6A0F-3172-C27951358AEA}"/>
              </a:ext>
            </a:extLst>
          </p:cNvPr>
          <p:cNvSpPr>
            <a:spLocks noGrp="1"/>
          </p:cNvSpPr>
          <p:nvPr>
            <p:ph type="title"/>
          </p:nvPr>
        </p:nvSpPr>
        <p:spPr>
          <a:xfrm>
            <a:off x="630542" y="382556"/>
            <a:ext cx="10849849" cy="774792"/>
          </a:xfrm>
        </p:spPr>
        <p:txBody>
          <a:bodyPr/>
          <a:lstStyle/>
          <a:p>
            <a:r>
              <a:rPr lang="tr-TR" sz="2000" b="1" dirty="0"/>
              <a:t>Geleceğe </a:t>
            </a:r>
            <a:r>
              <a:rPr lang="en-US" sz="2000" b="1" dirty="0" err="1"/>
              <a:t>yön</a:t>
            </a:r>
            <a:r>
              <a:rPr lang="tr-TR" sz="2000" b="1" dirty="0"/>
              <a:t>elik</a:t>
            </a:r>
            <a:r>
              <a:rPr lang="en-US" sz="2000" b="1" dirty="0"/>
              <a:t> </a:t>
            </a:r>
            <a:r>
              <a:rPr lang="en-US" sz="2000" b="1" dirty="0" err="1"/>
              <a:t>genel</a:t>
            </a:r>
            <a:r>
              <a:rPr lang="en-US" sz="2000" b="1" dirty="0"/>
              <a:t> </a:t>
            </a:r>
            <a:r>
              <a:rPr lang="en-US" sz="2000" b="1" dirty="0" err="1"/>
              <a:t>değerlendirmelerde</a:t>
            </a:r>
            <a:r>
              <a:rPr lang="en-US" sz="2000" b="1" dirty="0"/>
              <a:t> </a:t>
            </a:r>
            <a:r>
              <a:rPr lang="en-US" sz="2000" b="1" dirty="0" err="1"/>
              <a:t>karamsar</a:t>
            </a:r>
            <a:r>
              <a:rPr lang="en-US" sz="2000" b="1" dirty="0"/>
              <a:t> </a:t>
            </a:r>
            <a:r>
              <a:rPr lang="en-US" sz="2000" b="1" dirty="0" err="1"/>
              <a:t>bir</a:t>
            </a:r>
            <a:r>
              <a:rPr lang="en-US" sz="2000" b="1" dirty="0"/>
              <a:t> </a:t>
            </a:r>
            <a:r>
              <a:rPr lang="en-US" sz="2000" b="1" dirty="0" err="1"/>
              <a:t>tablo</a:t>
            </a:r>
            <a:r>
              <a:rPr lang="en-US" sz="2000" b="1" dirty="0"/>
              <a:t> </a:t>
            </a:r>
            <a:r>
              <a:rPr lang="en-US" sz="2000" b="1" dirty="0" err="1"/>
              <a:t>ortaya</a:t>
            </a:r>
            <a:r>
              <a:rPr lang="en-US" sz="2000" b="1" dirty="0"/>
              <a:t> </a:t>
            </a:r>
            <a:r>
              <a:rPr lang="en-US" sz="2000" b="1" dirty="0" err="1"/>
              <a:t>çıkmaktadır</a:t>
            </a:r>
            <a:r>
              <a:rPr lang="en-US" sz="2000" b="1" dirty="0"/>
              <a:t>.  </a:t>
            </a:r>
            <a:r>
              <a:rPr lang="en-US" sz="2000" b="1" dirty="0" err="1"/>
              <a:t>KTt</a:t>
            </a:r>
            <a:r>
              <a:rPr lang="en-US" sz="2000" b="1" dirty="0"/>
              <a:t> %79’u </a:t>
            </a:r>
            <a:r>
              <a:rPr lang="en-US" sz="2000" b="1" dirty="0" err="1"/>
              <a:t>ile</a:t>
            </a:r>
            <a:r>
              <a:rPr lang="en-US" sz="2000" b="1" dirty="0"/>
              <a:t> ‘</a:t>
            </a:r>
            <a:r>
              <a:rPr lang="en-US" sz="2000" b="1" dirty="0" err="1"/>
              <a:t>işler</a:t>
            </a:r>
            <a:r>
              <a:rPr lang="en-US" sz="2000" b="1" dirty="0"/>
              <a:t> </a:t>
            </a:r>
            <a:r>
              <a:rPr lang="en-US" sz="2000" b="1" dirty="0" err="1"/>
              <a:t>kötü</a:t>
            </a:r>
            <a:r>
              <a:rPr lang="en-US" sz="2000" b="1" dirty="0"/>
              <a:t> </a:t>
            </a:r>
            <a:r>
              <a:rPr lang="en-US" sz="2000" b="1" dirty="0" err="1"/>
              <a:t>yönde</a:t>
            </a:r>
            <a:r>
              <a:rPr lang="en-US" sz="2000" b="1" dirty="0"/>
              <a:t> </a:t>
            </a:r>
            <a:r>
              <a:rPr lang="en-US" sz="2000" b="1" dirty="0" err="1"/>
              <a:t>ilerliyor</a:t>
            </a:r>
            <a:r>
              <a:rPr lang="tr-TR" sz="2000" b="1" dirty="0"/>
              <a:t>’ diyerek b</a:t>
            </a:r>
            <a:r>
              <a:rPr lang="en-US" sz="2000" b="1" dirty="0" err="1"/>
              <a:t>ir</a:t>
            </a:r>
            <a:r>
              <a:rPr lang="en-US" sz="2000" b="1" dirty="0"/>
              <a:t> </a:t>
            </a:r>
            <a:r>
              <a:rPr lang="en-US" sz="2000" b="1" dirty="0" err="1"/>
              <a:t>önceki</a:t>
            </a:r>
            <a:r>
              <a:rPr lang="en-US" sz="2000" b="1" dirty="0"/>
              <a:t> </a:t>
            </a:r>
            <a:r>
              <a:rPr lang="tr-TR" sz="2000" b="1" dirty="0"/>
              <a:t>yıla göre </a:t>
            </a:r>
            <a:r>
              <a:rPr lang="en-US" sz="2000" b="1" dirty="0"/>
              <a:t>+6 </a:t>
            </a:r>
            <a:r>
              <a:rPr lang="en-US" sz="2000" b="1" dirty="0" err="1"/>
              <a:t>puan</a:t>
            </a:r>
            <a:r>
              <a:rPr lang="en-US" sz="2000" b="1" dirty="0"/>
              <a:t> </a:t>
            </a:r>
            <a:r>
              <a:rPr lang="tr-TR" sz="2000" b="1" dirty="0"/>
              <a:t>ilerlemiştir. Bu sonuç </a:t>
            </a:r>
            <a:r>
              <a:rPr lang="en-US" sz="2000" b="1" dirty="0"/>
              <a:t>%59</a:t>
            </a:r>
            <a:r>
              <a:rPr lang="tr-TR" sz="2000" b="1" dirty="0"/>
              <a:t> olan</a:t>
            </a:r>
            <a:r>
              <a:rPr lang="en-US" sz="2000" b="1" dirty="0"/>
              <a:t> AB27</a:t>
            </a:r>
            <a:r>
              <a:rPr lang="tr-TR" sz="2000" b="1" dirty="0"/>
              <a:t> ortalamasının üzerindedir.</a:t>
            </a:r>
            <a:r>
              <a:rPr lang="en-US" sz="2000" b="1" dirty="0"/>
              <a:t> </a:t>
            </a:r>
            <a:endParaRPr lang="pl-PL" sz="2000" dirty="0"/>
          </a:p>
        </p:txBody>
      </p:sp>
      <p:pic>
        <p:nvPicPr>
          <p:cNvPr id="2" name="Picture 1" descr="A blue flag with yellow stars&#10;&#10;Description automatically generated">
            <a:extLst>
              <a:ext uri="{FF2B5EF4-FFF2-40B4-BE49-F238E27FC236}">
                <a16:creationId xmlns:a16="http://schemas.microsoft.com/office/drawing/2014/main" id="{66444128-DC76-BD86-59A5-AE072F241B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5" name="Rectangle 4">
            <a:extLst>
              <a:ext uri="{FF2B5EF4-FFF2-40B4-BE49-F238E27FC236}">
                <a16:creationId xmlns:a16="http://schemas.microsoft.com/office/drawing/2014/main" id="{E5D622F1-F8F6-0FAF-600A-6B57F9F54ABB}"/>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8658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3</a:t>
            </a:r>
            <a:endParaRPr lang="en-US" dirty="0"/>
          </a:p>
        </p:txBody>
      </p:sp>
      <p:sp>
        <p:nvSpPr>
          <p:cNvPr id="3" name="Subtitle 2"/>
          <p:cNvSpPr>
            <a:spLocks noGrp="1"/>
          </p:cNvSpPr>
          <p:nvPr>
            <p:ph type="subTitle" idx="1"/>
          </p:nvPr>
        </p:nvSpPr>
        <p:spPr/>
        <p:txBody>
          <a:bodyPr/>
          <a:lstStyle/>
          <a:p>
            <a:r>
              <a:rPr lang="en-US" sz="4000" dirty="0" err="1"/>
              <a:t>Toplumdaki</a:t>
            </a:r>
            <a:r>
              <a:rPr lang="en-US" sz="4000" dirty="0"/>
              <a:t> </a:t>
            </a:r>
            <a:r>
              <a:rPr lang="en-US" sz="4000" dirty="0" err="1"/>
              <a:t>en</a:t>
            </a:r>
            <a:r>
              <a:rPr lang="en-US" sz="4000" dirty="0"/>
              <a:t> </a:t>
            </a:r>
            <a:r>
              <a:rPr lang="en-US" sz="4000" dirty="0" err="1"/>
              <a:t>önemli</a:t>
            </a:r>
            <a:r>
              <a:rPr lang="en-US" sz="4000" dirty="0"/>
              <a:t> </a:t>
            </a:r>
            <a:r>
              <a:rPr lang="en-US" sz="4000" dirty="0" err="1"/>
              <a:t>konular</a:t>
            </a:r>
            <a:endParaRPr lang="fr-FR" sz="4000" dirty="0"/>
          </a:p>
          <a:p>
            <a:endParaRPr lang="en-US" dirty="0"/>
          </a:p>
        </p:txBody>
      </p:sp>
      <p:sp>
        <p:nvSpPr>
          <p:cNvPr id="4" name="Rectangle 3">
            <a:extLst>
              <a:ext uri="{FF2B5EF4-FFF2-40B4-BE49-F238E27FC236}">
                <a16:creationId xmlns:a16="http://schemas.microsoft.com/office/drawing/2014/main" id="{F9771FD7-C8A4-D3F3-CCBA-95A24DB679F9}"/>
              </a:ext>
            </a:extLst>
          </p:cNvPr>
          <p:cNvSpPr/>
          <p:nvPr/>
        </p:nvSpPr>
        <p:spPr>
          <a:xfrm>
            <a:off x="9930809" y="5986130"/>
            <a:ext cx="2030819" cy="765544"/>
          </a:xfrm>
          <a:prstGeom prst="rect">
            <a:avLst/>
          </a:prstGeom>
          <a:solidFill>
            <a:srgbClr val="03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square with yellow stars and a blue circle with yellow stars&#10;&#10;Description automatically generated">
            <a:extLst>
              <a:ext uri="{FF2B5EF4-FFF2-40B4-BE49-F238E27FC236}">
                <a16:creationId xmlns:a16="http://schemas.microsoft.com/office/drawing/2014/main" id="{6056CF62-A214-3C66-639E-4540BA161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668" y="5567013"/>
            <a:ext cx="1464559" cy="1024130"/>
          </a:xfrm>
          <a:prstGeom prst="rect">
            <a:avLst/>
          </a:prstGeom>
        </p:spPr>
      </p:pic>
      <p:pic>
        <p:nvPicPr>
          <p:cNvPr id="6" name="Picture 5" descr="A blue flag with yellow stars&#10;&#10;Description automatically generated">
            <a:extLst>
              <a:ext uri="{FF2B5EF4-FFF2-40B4-BE49-F238E27FC236}">
                <a16:creationId xmlns:a16="http://schemas.microsoft.com/office/drawing/2014/main" id="{61FCAB9C-6A7A-9588-1E49-C244F469E3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656" y="5835123"/>
            <a:ext cx="681489" cy="765545"/>
          </a:xfrm>
          <a:prstGeom prst="rect">
            <a:avLst/>
          </a:prstGeom>
        </p:spPr>
      </p:pic>
    </p:spTree>
    <p:extLst>
      <p:ext uri="{BB962C8B-B14F-4D97-AF65-F5344CB8AC3E}">
        <p14:creationId xmlns:p14="http://schemas.microsoft.com/office/powerpoint/2010/main" val="1343633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D45B8-3938-C95E-780D-84066AB5E69F}"/>
            </a:ext>
          </a:extLst>
        </p:cNvPr>
        <p:cNvGrpSpPr/>
        <p:nvPr/>
      </p:nvGrpSpPr>
      <p:grpSpPr>
        <a:xfrm>
          <a:off x="0" y="0"/>
          <a:ext cx="0" cy="0"/>
          <a:chOff x="0" y="0"/>
          <a:chExt cx="0" cy="0"/>
        </a:xfrm>
      </p:grpSpPr>
      <p:pic>
        <p:nvPicPr>
          <p:cNvPr id="14" name="Old" hidden="1">
            <a:extLst>
              <a:ext uri="{FF2B5EF4-FFF2-40B4-BE49-F238E27FC236}">
                <a16:creationId xmlns:a16="http://schemas.microsoft.com/office/drawing/2014/main" id="{1A0F10DF-9B3C-F3D0-66CA-6C96BB2B6580}"/>
              </a:ext>
            </a:extLst>
          </p:cNvPr>
          <p:cNvPicPr>
            <a:picLocks noChangeAspect="1"/>
          </p:cNvPicPr>
          <p:nvPr/>
        </p:nvPicPr>
        <p:blipFill>
          <a:blip r:embed="rId2"/>
          <a:stretch>
            <a:fillRect/>
          </a:stretch>
        </p:blipFill>
        <p:spPr>
          <a:xfrm>
            <a:off x="597877" y="1313472"/>
            <a:ext cx="10987120" cy="4795914"/>
          </a:xfrm>
          <a:prstGeom prst="rect">
            <a:avLst/>
          </a:prstGeom>
        </p:spPr>
      </p:pic>
      <p:sp>
        <p:nvSpPr>
          <p:cNvPr id="3" name="Slide Number Placeholder 2">
            <a:extLst>
              <a:ext uri="{FF2B5EF4-FFF2-40B4-BE49-F238E27FC236}">
                <a16:creationId xmlns:a16="http://schemas.microsoft.com/office/drawing/2014/main" id="{51813948-CBFD-0DC2-F4A6-5CB4F1FCD284}"/>
              </a:ext>
            </a:extLst>
          </p:cNvPr>
          <p:cNvSpPr>
            <a:spLocks noGrp="1"/>
          </p:cNvSpPr>
          <p:nvPr>
            <p:ph type="sldNum" sz="quarter" idx="10"/>
          </p:nvPr>
        </p:nvSpPr>
        <p:spPr/>
        <p:txBody>
          <a:bodyPr/>
          <a:lstStyle/>
          <a:p>
            <a:fld id="{4034BEE3-566C-4068-A777-C3A4762E861B}" type="slidenum">
              <a:rPr lang="en-GB" smtClean="0"/>
              <a:pPr/>
              <a:t>8</a:t>
            </a:fld>
            <a:endParaRPr lang="en-GB"/>
          </a:p>
        </p:txBody>
      </p:sp>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3581400" y="1297172"/>
            <a:ext cx="4244163" cy="5560828"/>
          </a:xfrm>
          <a:prstGeom prst="rect">
            <a:avLst/>
          </a:prstGeom>
        </p:spPr>
      </p:pic>
      <p:sp>
        <p:nvSpPr>
          <p:cNvPr id="5" name="Title 5">
            <a:extLst>
              <a:ext uri="{FF2B5EF4-FFF2-40B4-BE49-F238E27FC236}">
                <a16:creationId xmlns:a16="http://schemas.microsoft.com/office/drawing/2014/main" id="{8DDD663B-1D4C-6A0F-3172-C27951358AEA}"/>
              </a:ext>
            </a:extLst>
          </p:cNvPr>
          <p:cNvSpPr>
            <a:spLocks noGrp="1"/>
          </p:cNvSpPr>
          <p:nvPr>
            <p:ph type="title"/>
          </p:nvPr>
        </p:nvSpPr>
        <p:spPr>
          <a:xfrm>
            <a:off x="630542" y="382556"/>
            <a:ext cx="10849849" cy="774792"/>
          </a:xfrm>
        </p:spPr>
        <p:txBody>
          <a:bodyPr/>
          <a:lstStyle/>
          <a:p>
            <a:pPr algn="just"/>
            <a:r>
              <a:rPr lang="en-US" sz="2000" b="1" dirty="0"/>
              <a:t>Kıbrıs </a:t>
            </a:r>
            <a:r>
              <a:rPr lang="en-US" sz="2000" b="1" dirty="0" err="1"/>
              <a:t>Türk</a:t>
            </a:r>
            <a:r>
              <a:rPr lang="en-US" sz="2000" b="1" dirty="0"/>
              <a:t> </a:t>
            </a:r>
            <a:r>
              <a:rPr lang="en-US" sz="2000" b="1" dirty="0" err="1"/>
              <a:t>toplumunun</a:t>
            </a:r>
            <a:r>
              <a:rPr lang="en-US" sz="2000" b="1" dirty="0"/>
              <a:t> </a:t>
            </a:r>
            <a:r>
              <a:rPr lang="en-US" sz="2000" b="1" dirty="0" err="1"/>
              <a:t>karşı</a:t>
            </a:r>
            <a:r>
              <a:rPr lang="en-US" sz="2000" b="1" dirty="0"/>
              <a:t> </a:t>
            </a:r>
            <a:r>
              <a:rPr lang="en-US" sz="2000" b="1" dirty="0" err="1"/>
              <a:t>karşıya</a:t>
            </a:r>
            <a:r>
              <a:rPr lang="en-US" sz="2000" b="1" dirty="0"/>
              <a:t> </a:t>
            </a:r>
            <a:r>
              <a:rPr lang="en-US" sz="2000" b="1" dirty="0" err="1"/>
              <a:t>kaldığı</a:t>
            </a:r>
            <a:r>
              <a:rPr lang="en-US" sz="2000" b="1" dirty="0"/>
              <a:t> </a:t>
            </a:r>
            <a:r>
              <a:rPr lang="en-US" sz="2000" b="1" dirty="0" err="1"/>
              <a:t>en</a:t>
            </a:r>
            <a:r>
              <a:rPr lang="en-US" sz="2000" b="1" dirty="0"/>
              <a:t> </a:t>
            </a:r>
            <a:r>
              <a:rPr lang="en-US" sz="2000" b="1" dirty="0" err="1"/>
              <a:t>önemli</a:t>
            </a:r>
            <a:r>
              <a:rPr lang="en-US" sz="2000" b="1" dirty="0"/>
              <a:t> </a:t>
            </a:r>
            <a:r>
              <a:rPr lang="en-US" sz="2000" b="1" dirty="0" err="1"/>
              <a:t>iki</a:t>
            </a:r>
            <a:r>
              <a:rPr lang="en-US" sz="2000" b="1" dirty="0"/>
              <a:t> </a:t>
            </a:r>
            <a:r>
              <a:rPr lang="en-US" sz="2000" b="1" dirty="0" err="1"/>
              <a:t>sorun</a:t>
            </a:r>
            <a:r>
              <a:rPr lang="en-US" sz="2000" b="1" dirty="0"/>
              <a:t> </a:t>
            </a:r>
            <a:r>
              <a:rPr lang="en-US" sz="2000" b="1" dirty="0" err="1"/>
              <a:t>fiyatların</a:t>
            </a:r>
            <a:r>
              <a:rPr lang="en-US" sz="2000" b="1" dirty="0"/>
              <a:t> </a:t>
            </a:r>
            <a:r>
              <a:rPr lang="en-US" sz="2000" b="1" dirty="0" err="1"/>
              <a:t>yükselmesi</a:t>
            </a:r>
            <a:r>
              <a:rPr lang="en-US" sz="2000" b="1" dirty="0"/>
              <a:t>/</a:t>
            </a:r>
            <a:r>
              <a:rPr lang="en-US" sz="2000" b="1" dirty="0" err="1"/>
              <a:t>enflasyon</a:t>
            </a:r>
            <a:r>
              <a:rPr lang="en-US" sz="2000" b="1" dirty="0"/>
              <a:t> </a:t>
            </a:r>
            <a:r>
              <a:rPr lang="en-US" sz="2000" b="1" dirty="0" err="1"/>
              <a:t>ve</a:t>
            </a:r>
            <a:r>
              <a:rPr lang="en-US" sz="2000" b="1" dirty="0"/>
              <a:t> </a:t>
            </a:r>
            <a:r>
              <a:rPr lang="en-US" sz="2000" b="1" dirty="0" err="1"/>
              <a:t>ekonomik</a:t>
            </a:r>
            <a:r>
              <a:rPr lang="en-US" sz="2000" b="1" dirty="0"/>
              <a:t> durum</a:t>
            </a:r>
            <a:r>
              <a:rPr lang="tr-TR" sz="2000" b="1" dirty="0"/>
              <a:t> olarak ortaya çıkmıştır. Suç konusu 16 puanlık bir artışla 3. sıraya çıkmıştır.</a:t>
            </a:r>
            <a:r>
              <a:rPr lang="en-US" sz="2000" b="1" dirty="0"/>
              <a:t> Kıbrıs </a:t>
            </a:r>
            <a:r>
              <a:rPr lang="en-US" sz="2000" b="1" dirty="0" err="1"/>
              <a:t>sorunu</a:t>
            </a:r>
            <a:r>
              <a:rPr lang="en-US" sz="2000" b="1" dirty="0"/>
              <a:t> </a:t>
            </a:r>
            <a:r>
              <a:rPr lang="tr-TR" sz="2000" b="1" dirty="0"/>
              <a:t>ancak 8</a:t>
            </a:r>
            <a:r>
              <a:rPr lang="en-US" sz="2000" b="1" dirty="0"/>
              <a:t>.</a:t>
            </a:r>
            <a:r>
              <a:rPr lang="en-US" sz="2000" b="1" dirty="0" err="1"/>
              <a:t>sırada</a:t>
            </a:r>
            <a:r>
              <a:rPr lang="en-US" sz="2000" b="1" dirty="0"/>
              <a:t> </a:t>
            </a:r>
            <a:r>
              <a:rPr lang="tr-TR" sz="2000" b="1" dirty="0"/>
              <a:t>yer bulmuştur.</a:t>
            </a:r>
            <a:endParaRPr lang="pl-PL" sz="2000" dirty="0"/>
          </a:p>
        </p:txBody>
      </p:sp>
      <p:pic>
        <p:nvPicPr>
          <p:cNvPr id="2" name="Picture 1" descr="A blue flag with yellow stars&#10;&#10;Description automatically generated">
            <a:extLst>
              <a:ext uri="{FF2B5EF4-FFF2-40B4-BE49-F238E27FC236}">
                <a16:creationId xmlns:a16="http://schemas.microsoft.com/office/drawing/2014/main" id="{FED3BE14-6055-9AFF-1A19-7DD6BBFDA3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4" name="Rectangle 3">
            <a:extLst>
              <a:ext uri="{FF2B5EF4-FFF2-40B4-BE49-F238E27FC236}">
                <a16:creationId xmlns:a16="http://schemas.microsoft.com/office/drawing/2014/main" id="{A20D6797-94D3-68EE-7F9F-44E55CCBB27F}"/>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8391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cs typeface="Arial"/>
              </a:rPr>
              <a:t>4</a:t>
            </a:r>
          </a:p>
        </p:txBody>
      </p:sp>
      <p:sp>
        <p:nvSpPr>
          <p:cNvPr id="3" name="Subtitle 2"/>
          <p:cNvSpPr>
            <a:spLocks noGrp="1"/>
          </p:cNvSpPr>
          <p:nvPr>
            <p:ph type="subTitle" idx="1"/>
          </p:nvPr>
        </p:nvSpPr>
        <p:spPr/>
        <p:txBody>
          <a:bodyPr vert="horz" lIns="91440" tIns="45720" rIns="91440" bIns="45720" rtlCol="0" anchor="t">
            <a:noAutofit/>
          </a:bodyPr>
          <a:lstStyle/>
          <a:p>
            <a:r>
              <a:rPr lang="en-IE" sz="4000" dirty="0" err="1"/>
              <a:t>Avrupa</a:t>
            </a:r>
            <a:r>
              <a:rPr lang="en-IE" sz="4000" dirty="0"/>
              <a:t> </a:t>
            </a:r>
            <a:r>
              <a:rPr lang="en-IE" sz="4000" dirty="0" err="1"/>
              <a:t>Birliği</a:t>
            </a:r>
            <a:r>
              <a:rPr lang="en-IE" sz="4000" dirty="0"/>
              <a:t> </a:t>
            </a:r>
            <a:r>
              <a:rPr lang="en-IE" sz="4000" dirty="0" err="1"/>
              <a:t>nezdinde</a:t>
            </a:r>
            <a:r>
              <a:rPr lang="en-IE" sz="4000" dirty="0"/>
              <a:t> </a:t>
            </a:r>
            <a:r>
              <a:rPr lang="en-IE" sz="4000" dirty="0" err="1"/>
              <a:t>en</a:t>
            </a:r>
            <a:r>
              <a:rPr lang="en-IE" sz="4000" dirty="0"/>
              <a:t> </a:t>
            </a:r>
            <a:r>
              <a:rPr lang="en-IE" sz="4000" dirty="0" err="1"/>
              <a:t>önemli</a:t>
            </a:r>
            <a:r>
              <a:rPr lang="en-IE" sz="4000" dirty="0"/>
              <a:t> </a:t>
            </a:r>
            <a:r>
              <a:rPr lang="en-IE" sz="4000" dirty="0" err="1"/>
              <a:t>konular</a:t>
            </a:r>
            <a:endParaRPr lang="en-IE" sz="4000" dirty="0"/>
          </a:p>
          <a:p>
            <a:endParaRPr lang="en-US" dirty="0"/>
          </a:p>
        </p:txBody>
      </p:sp>
      <p:sp>
        <p:nvSpPr>
          <p:cNvPr id="4" name="Rectangle 3">
            <a:extLst>
              <a:ext uri="{FF2B5EF4-FFF2-40B4-BE49-F238E27FC236}">
                <a16:creationId xmlns:a16="http://schemas.microsoft.com/office/drawing/2014/main" id="{8141358D-247B-8669-BD3C-963EA5DF7467}"/>
              </a:ext>
            </a:extLst>
          </p:cNvPr>
          <p:cNvSpPr/>
          <p:nvPr/>
        </p:nvSpPr>
        <p:spPr>
          <a:xfrm>
            <a:off x="9930809" y="5986130"/>
            <a:ext cx="2030819" cy="765544"/>
          </a:xfrm>
          <a:prstGeom prst="rect">
            <a:avLst/>
          </a:prstGeom>
          <a:solidFill>
            <a:srgbClr val="03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square with yellow stars and a blue circle with yellow stars&#10;&#10;Description automatically generated">
            <a:extLst>
              <a:ext uri="{FF2B5EF4-FFF2-40B4-BE49-F238E27FC236}">
                <a16:creationId xmlns:a16="http://schemas.microsoft.com/office/drawing/2014/main" id="{70EBB498-BB4A-9D05-9B5C-A50A915441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668" y="5567013"/>
            <a:ext cx="1464559" cy="1024130"/>
          </a:xfrm>
          <a:prstGeom prst="rect">
            <a:avLst/>
          </a:prstGeom>
        </p:spPr>
      </p:pic>
      <p:pic>
        <p:nvPicPr>
          <p:cNvPr id="6" name="Picture 5" descr="A blue flag with yellow stars&#10;&#10;Description automatically generated">
            <a:extLst>
              <a:ext uri="{FF2B5EF4-FFF2-40B4-BE49-F238E27FC236}">
                <a16:creationId xmlns:a16="http://schemas.microsoft.com/office/drawing/2014/main" id="{48A742BD-94F4-4A96-3C3B-030269957D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656" y="5835123"/>
            <a:ext cx="681489" cy="765545"/>
          </a:xfrm>
          <a:prstGeom prst="rect">
            <a:avLst/>
          </a:prstGeom>
        </p:spPr>
      </p:pic>
    </p:spTree>
    <p:extLst>
      <p:ext uri="{BB962C8B-B14F-4D97-AF65-F5344CB8AC3E}">
        <p14:creationId xmlns:p14="http://schemas.microsoft.com/office/powerpoint/2010/main" val="3232681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8920B-2E96-55D9-B76B-8942C78EE6D6}"/>
            </a:ext>
          </a:extLst>
        </p:cNvPr>
        <p:cNvGrpSpPr/>
        <p:nvPr/>
      </p:nvGrpSpPr>
      <p:grpSpPr>
        <a:xfrm>
          <a:off x="0" y="0"/>
          <a:ext cx="0" cy="0"/>
          <a:chOff x="0" y="0"/>
          <a:chExt cx="0" cy="0"/>
        </a:xfrm>
      </p:grpSpPr>
      <p:pic>
        <p:nvPicPr>
          <p:cNvPr id="14" name="Old" hidden="1">
            <a:extLst>
              <a:ext uri="{FF2B5EF4-FFF2-40B4-BE49-F238E27FC236}">
                <a16:creationId xmlns:a16="http://schemas.microsoft.com/office/drawing/2014/main" id="{CD159185-7AE7-8A08-78D7-CF769ADBFDBF}"/>
              </a:ext>
            </a:extLst>
          </p:cNvPr>
          <p:cNvPicPr>
            <a:picLocks noChangeAspect="1"/>
          </p:cNvPicPr>
          <p:nvPr/>
        </p:nvPicPr>
        <p:blipFill>
          <a:blip r:embed="rId2"/>
          <a:stretch>
            <a:fillRect/>
          </a:stretch>
        </p:blipFill>
        <p:spPr>
          <a:xfrm>
            <a:off x="597877" y="1313472"/>
            <a:ext cx="10987120" cy="4795914"/>
          </a:xfrm>
          <a:prstGeom prst="rect">
            <a:avLst/>
          </a:prstGeom>
        </p:spPr>
      </p:pic>
      <p:sp>
        <p:nvSpPr>
          <p:cNvPr id="3" name="Slide Number Placeholder 2">
            <a:extLst>
              <a:ext uri="{FF2B5EF4-FFF2-40B4-BE49-F238E27FC236}">
                <a16:creationId xmlns:a16="http://schemas.microsoft.com/office/drawing/2014/main" id="{D7964562-F3D3-C663-5E37-2AC19A6F4256}"/>
              </a:ext>
            </a:extLst>
          </p:cNvPr>
          <p:cNvSpPr>
            <a:spLocks noGrp="1"/>
          </p:cNvSpPr>
          <p:nvPr>
            <p:ph type="sldNum" sz="quarter" idx="10"/>
          </p:nvPr>
        </p:nvSpPr>
        <p:spPr/>
        <p:txBody>
          <a:bodyPr/>
          <a:lstStyle/>
          <a:p>
            <a:fld id="{4034BEE3-566C-4068-A777-C3A4762E861B}" type="slidenum">
              <a:rPr lang="en-GB" smtClean="0"/>
              <a:pPr/>
              <a:t>10</a:t>
            </a:fld>
            <a:endParaRPr lang="en-GB"/>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3191294" y="1343960"/>
            <a:ext cx="4623637" cy="5152451"/>
          </a:xfrm>
          <a:prstGeom prst="rect">
            <a:avLst/>
          </a:prstGeom>
        </p:spPr>
      </p:pic>
      <p:sp>
        <p:nvSpPr>
          <p:cNvPr id="5" name="Title 5">
            <a:extLst>
              <a:ext uri="{FF2B5EF4-FFF2-40B4-BE49-F238E27FC236}">
                <a16:creationId xmlns:a16="http://schemas.microsoft.com/office/drawing/2014/main" id="{8DDD663B-1D4C-6A0F-3172-C27951358AEA}"/>
              </a:ext>
            </a:extLst>
          </p:cNvPr>
          <p:cNvSpPr>
            <a:spLocks noGrp="1"/>
          </p:cNvSpPr>
          <p:nvPr>
            <p:ph type="title"/>
          </p:nvPr>
        </p:nvSpPr>
        <p:spPr>
          <a:xfrm>
            <a:off x="667865" y="569168"/>
            <a:ext cx="10849849" cy="774792"/>
          </a:xfrm>
        </p:spPr>
        <p:txBody>
          <a:bodyPr/>
          <a:lstStyle/>
          <a:p>
            <a:r>
              <a:rPr lang="en-US" sz="2000" b="1" dirty="0" err="1"/>
              <a:t>KTt</a:t>
            </a:r>
            <a:r>
              <a:rPr lang="tr-TR" sz="2000" b="1" dirty="0"/>
              <a:t>, </a:t>
            </a:r>
            <a:r>
              <a:rPr lang="en-US" sz="2000" b="1" dirty="0" err="1"/>
              <a:t>AB’nin</a:t>
            </a:r>
            <a:r>
              <a:rPr lang="en-US" sz="2000" b="1" dirty="0"/>
              <a:t> </a:t>
            </a:r>
            <a:r>
              <a:rPr lang="en-US" sz="2000" b="1" dirty="0" err="1"/>
              <a:t>karşı</a:t>
            </a:r>
            <a:r>
              <a:rPr lang="en-US" sz="2000" b="1" dirty="0"/>
              <a:t> </a:t>
            </a:r>
            <a:r>
              <a:rPr lang="en-US" sz="2000" b="1" dirty="0" err="1"/>
              <a:t>karşıya</a:t>
            </a:r>
            <a:r>
              <a:rPr lang="en-US" sz="2000" b="1" dirty="0"/>
              <a:t> </a:t>
            </a:r>
            <a:r>
              <a:rPr lang="en-US" sz="2000" b="1" dirty="0" err="1"/>
              <a:t>kaldığı</a:t>
            </a:r>
            <a:r>
              <a:rPr lang="en-US" sz="2000" b="1" dirty="0"/>
              <a:t> </a:t>
            </a:r>
            <a:r>
              <a:rPr lang="en-US" sz="2000" b="1" dirty="0" err="1"/>
              <a:t>en</a:t>
            </a:r>
            <a:r>
              <a:rPr lang="en-US" sz="2000" b="1" dirty="0"/>
              <a:t> </a:t>
            </a:r>
            <a:r>
              <a:rPr lang="en-US" sz="2000" b="1" dirty="0" err="1"/>
              <a:t>önemli</a:t>
            </a:r>
            <a:r>
              <a:rPr lang="en-US" sz="2000" b="1" dirty="0"/>
              <a:t> </a:t>
            </a:r>
            <a:r>
              <a:rPr lang="en-US" sz="2000" b="1" dirty="0" err="1"/>
              <a:t>iki</a:t>
            </a:r>
            <a:r>
              <a:rPr lang="en-US" sz="2000" b="1" dirty="0"/>
              <a:t> </a:t>
            </a:r>
            <a:r>
              <a:rPr lang="en-US" sz="2000" b="1" dirty="0" err="1"/>
              <a:t>sorun</a:t>
            </a:r>
            <a:r>
              <a:rPr lang="en-US" sz="2000" b="1" dirty="0"/>
              <a:t> </a:t>
            </a:r>
            <a:r>
              <a:rPr lang="en-US" sz="2000" b="1" dirty="0" err="1"/>
              <a:t>olarak</a:t>
            </a:r>
            <a:r>
              <a:rPr lang="tr-TR" sz="2000" b="1" dirty="0"/>
              <a:t>,</a:t>
            </a:r>
            <a:r>
              <a:rPr lang="en-US" sz="2000" b="1" dirty="0"/>
              <a:t> </a:t>
            </a:r>
            <a:r>
              <a:rPr lang="en-US" sz="2000" b="1" dirty="0" err="1"/>
              <a:t>Ukrayna’daki</a:t>
            </a:r>
            <a:r>
              <a:rPr lang="en-US" sz="2000" b="1" dirty="0"/>
              <a:t> </a:t>
            </a:r>
            <a:r>
              <a:rPr lang="en-US" sz="2000" b="1" dirty="0" err="1"/>
              <a:t>savaş</a:t>
            </a:r>
            <a:r>
              <a:rPr lang="en-US" sz="2000" b="1" dirty="0"/>
              <a:t> </a:t>
            </a:r>
            <a:r>
              <a:rPr lang="en-US" sz="2000" b="1" dirty="0" err="1"/>
              <a:t>ve</a:t>
            </a:r>
            <a:r>
              <a:rPr lang="en-US" sz="2000" b="1" dirty="0"/>
              <a:t> </a:t>
            </a:r>
            <a:r>
              <a:rPr lang="en-US" sz="2000" b="1" dirty="0" err="1"/>
              <a:t>göç</a:t>
            </a:r>
            <a:r>
              <a:rPr lang="en-US" sz="2000" b="1" dirty="0"/>
              <a:t> </a:t>
            </a:r>
            <a:r>
              <a:rPr lang="en-US" sz="2000" b="1" dirty="0" err="1"/>
              <a:t>cevaplarına</a:t>
            </a:r>
            <a:r>
              <a:rPr lang="en-US" sz="2000" b="1" dirty="0"/>
              <a:t> </a:t>
            </a:r>
            <a:r>
              <a:rPr lang="en-US" sz="2000" b="1" dirty="0" err="1"/>
              <a:t>işaret</a:t>
            </a:r>
            <a:r>
              <a:rPr lang="en-US" sz="2000" b="1" dirty="0"/>
              <a:t> </a:t>
            </a:r>
            <a:r>
              <a:rPr lang="en-US" sz="2000" b="1" dirty="0" err="1"/>
              <a:t>ediyor</a:t>
            </a:r>
            <a:r>
              <a:rPr lang="tr-TR" sz="2000" b="1" dirty="0"/>
              <a:t>.</a:t>
            </a:r>
            <a:r>
              <a:rPr lang="en-US" sz="2000" b="1" dirty="0"/>
              <a:t> </a:t>
            </a:r>
            <a:r>
              <a:rPr lang="tr-TR" sz="2000" b="1" dirty="0" err="1"/>
              <a:t>E</a:t>
            </a:r>
            <a:r>
              <a:rPr lang="en-US" sz="2000" b="1" dirty="0" err="1"/>
              <a:t>konomik</a:t>
            </a:r>
            <a:r>
              <a:rPr lang="en-US" sz="2000" b="1" dirty="0"/>
              <a:t> durum </a:t>
            </a:r>
            <a:r>
              <a:rPr lang="en-US" sz="2000" b="1" dirty="0" err="1"/>
              <a:t>uluslararası</a:t>
            </a:r>
            <a:r>
              <a:rPr lang="en-US" sz="2000" b="1" dirty="0"/>
              <a:t> durum </a:t>
            </a:r>
            <a:r>
              <a:rPr lang="en-US" sz="2000" b="1" dirty="0" err="1"/>
              <a:t>ile</a:t>
            </a:r>
            <a:r>
              <a:rPr lang="en-US" sz="2000" b="1" dirty="0"/>
              <a:t> </a:t>
            </a:r>
            <a:r>
              <a:rPr lang="en-US" sz="2000" b="1" dirty="0" err="1"/>
              <a:t>ilişkili</a:t>
            </a:r>
            <a:r>
              <a:rPr lang="en-US" sz="2000" b="1" dirty="0"/>
              <a:t> </a:t>
            </a:r>
            <a:r>
              <a:rPr lang="en-US" sz="2000" b="1" dirty="0" err="1"/>
              <a:t>cevaplardan</a:t>
            </a:r>
            <a:r>
              <a:rPr lang="en-US" sz="2000" b="1" dirty="0"/>
              <a:t> </a:t>
            </a:r>
            <a:r>
              <a:rPr lang="en-US" sz="2000" b="1" dirty="0" err="1"/>
              <a:t>sonra</a:t>
            </a:r>
            <a:r>
              <a:rPr lang="en-US" sz="2000" b="1" dirty="0"/>
              <a:t> </a:t>
            </a:r>
            <a:r>
              <a:rPr lang="en-US" sz="2000" b="1" dirty="0" err="1"/>
              <a:t>gelmekte</a:t>
            </a:r>
            <a:r>
              <a:rPr lang="en-US" sz="2000" b="1" dirty="0"/>
              <a:t> </a:t>
            </a:r>
            <a:r>
              <a:rPr lang="en-US" sz="2000" b="1" dirty="0" err="1"/>
              <a:t>ki</a:t>
            </a:r>
            <a:r>
              <a:rPr lang="en-US" sz="2000" b="1" dirty="0"/>
              <a:t> </a:t>
            </a:r>
            <a:r>
              <a:rPr lang="en-US" sz="2000" b="1" dirty="0" err="1"/>
              <a:t>bu</a:t>
            </a:r>
            <a:r>
              <a:rPr lang="en-US" sz="2000" b="1" dirty="0"/>
              <a:t> </a:t>
            </a:r>
            <a:r>
              <a:rPr lang="en-US" sz="2000" b="1" dirty="0" err="1"/>
              <a:t>sıralama</a:t>
            </a:r>
            <a:r>
              <a:rPr lang="en-US" sz="2000" b="1" dirty="0"/>
              <a:t> </a:t>
            </a:r>
            <a:r>
              <a:rPr lang="en-US" sz="2000" b="1" dirty="0" err="1"/>
              <a:t>ayn</a:t>
            </a:r>
            <a:r>
              <a:rPr lang="tr-TR" sz="2000" b="1" dirty="0"/>
              <a:t>ı</a:t>
            </a:r>
            <a:r>
              <a:rPr lang="en-US" sz="2000" b="1" dirty="0"/>
              <a:t> </a:t>
            </a:r>
            <a:r>
              <a:rPr lang="en-US" sz="2000" b="1" dirty="0" err="1"/>
              <a:t>zamanda</a:t>
            </a:r>
            <a:r>
              <a:rPr lang="en-US" sz="2000" b="1" dirty="0"/>
              <a:t> AB27 </a:t>
            </a:r>
            <a:r>
              <a:rPr lang="en-US" sz="2000" b="1" dirty="0" err="1"/>
              <a:t>cevapları</a:t>
            </a:r>
            <a:r>
              <a:rPr lang="en-US" sz="2000" b="1" dirty="0"/>
              <a:t> </a:t>
            </a:r>
            <a:r>
              <a:rPr lang="en-US" sz="2000" b="1" dirty="0" err="1"/>
              <a:t>ile</a:t>
            </a:r>
            <a:r>
              <a:rPr lang="en-US" sz="2000" b="1" dirty="0"/>
              <a:t> de </a:t>
            </a:r>
            <a:r>
              <a:rPr lang="en-US" sz="2000" b="1" dirty="0" err="1"/>
              <a:t>örtüşü</a:t>
            </a:r>
            <a:r>
              <a:rPr lang="tr-TR" sz="2000" b="1" dirty="0"/>
              <a:t>yor.</a:t>
            </a:r>
            <a:endParaRPr lang="pl-PL" sz="2000" dirty="0"/>
          </a:p>
        </p:txBody>
      </p:sp>
      <p:pic>
        <p:nvPicPr>
          <p:cNvPr id="2" name="Picture 1" descr="A blue flag with yellow stars&#10;&#10;Description automatically generated">
            <a:extLst>
              <a:ext uri="{FF2B5EF4-FFF2-40B4-BE49-F238E27FC236}">
                <a16:creationId xmlns:a16="http://schemas.microsoft.com/office/drawing/2014/main" id="{39D3EB10-AAF6-34B6-7CBA-27C3BD2805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4" name="Rectangle 3">
            <a:extLst>
              <a:ext uri="{FF2B5EF4-FFF2-40B4-BE49-F238E27FC236}">
                <a16:creationId xmlns:a16="http://schemas.microsoft.com/office/drawing/2014/main" id="{F0284AC3-BD3E-4B5D-6CC9-F1D591A48C56}"/>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0109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5</a:t>
            </a:r>
            <a:endParaRPr lang="en-US" dirty="0"/>
          </a:p>
        </p:txBody>
      </p:sp>
      <p:sp>
        <p:nvSpPr>
          <p:cNvPr id="3" name="Subtitle 2"/>
          <p:cNvSpPr>
            <a:spLocks noGrp="1"/>
          </p:cNvSpPr>
          <p:nvPr>
            <p:ph type="subTitle" idx="1"/>
          </p:nvPr>
        </p:nvSpPr>
        <p:spPr/>
        <p:txBody>
          <a:bodyPr/>
          <a:lstStyle/>
          <a:p>
            <a:r>
              <a:rPr lang="en-US" sz="4000" dirty="0" err="1"/>
              <a:t>Geleceğe</a:t>
            </a:r>
            <a:r>
              <a:rPr lang="en-US" sz="4000" dirty="0"/>
              <a:t> </a:t>
            </a:r>
            <a:r>
              <a:rPr lang="en-US" sz="4000" dirty="0" err="1"/>
              <a:t>dönük</a:t>
            </a:r>
            <a:r>
              <a:rPr lang="en-US" sz="4000" dirty="0"/>
              <a:t> </a:t>
            </a:r>
            <a:r>
              <a:rPr lang="en-US" sz="4000" dirty="0" err="1"/>
              <a:t>beklentiler</a:t>
            </a:r>
            <a:endParaRPr lang="fr-FR" sz="4000" dirty="0"/>
          </a:p>
          <a:p>
            <a:endParaRPr lang="en-US" dirty="0"/>
          </a:p>
        </p:txBody>
      </p:sp>
      <p:sp>
        <p:nvSpPr>
          <p:cNvPr id="4" name="Rectangle 3">
            <a:extLst>
              <a:ext uri="{FF2B5EF4-FFF2-40B4-BE49-F238E27FC236}">
                <a16:creationId xmlns:a16="http://schemas.microsoft.com/office/drawing/2014/main" id="{39F0B17C-D737-61C0-12FC-3AB6FCC7444F}"/>
              </a:ext>
            </a:extLst>
          </p:cNvPr>
          <p:cNvSpPr/>
          <p:nvPr/>
        </p:nvSpPr>
        <p:spPr>
          <a:xfrm>
            <a:off x="9930809" y="5986130"/>
            <a:ext cx="2030819" cy="765544"/>
          </a:xfrm>
          <a:prstGeom prst="rect">
            <a:avLst/>
          </a:prstGeom>
          <a:solidFill>
            <a:srgbClr val="03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square with yellow stars and a blue circle with yellow stars&#10;&#10;Description automatically generated">
            <a:extLst>
              <a:ext uri="{FF2B5EF4-FFF2-40B4-BE49-F238E27FC236}">
                <a16:creationId xmlns:a16="http://schemas.microsoft.com/office/drawing/2014/main" id="{6B3781B9-EDA0-94FB-EAE7-3A45094D5C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668" y="5567013"/>
            <a:ext cx="1464559" cy="1024130"/>
          </a:xfrm>
          <a:prstGeom prst="rect">
            <a:avLst/>
          </a:prstGeom>
        </p:spPr>
      </p:pic>
      <p:pic>
        <p:nvPicPr>
          <p:cNvPr id="6" name="Picture 5" descr="A blue flag with yellow stars&#10;&#10;Description automatically generated">
            <a:extLst>
              <a:ext uri="{FF2B5EF4-FFF2-40B4-BE49-F238E27FC236}">
                <a16:creationId xmlns:a16="http://schemas.microsoft.com/office/drawing/2014/main" id="{B7F209A7-36D7-0B56-4470-36218148FB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656" y="5835123"/>
            <a:ext cx="681489" cy="765545"/>
          </a:xfrm>
          <a:prstGeom prst="rect">
            <a:avLst/>
          </a:prstGeom>
        </p:spPr>
      </p:pic>
    </p:spTree>
    <p:extLst>
      <p:ext uri="{BB962C8B-B14F-4D97-AF65-F5344CB8AC3E}">
        <p14:creationId xmlns:p14="http://schemas.microsoft.com/office/powerpoint/2010/main" val="869841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D45B8-3938-C95E-780D-84066AB5E69F}"/>
            </a:ext>
          </a:extLst>
        </p:cNvPr>
        <p:cNvGrpSpPr/>
        <p:nvPr/>
      </p:nvGrpSpPr>
      <p:grpSpPr>
        <a:xfrm>
          <a:off x="0" y="0"/>
          <a:ext cx="0" cy="0"/>
          <a:chOff x="0" y="0"/>
          <a:chExt cx="0" cy="0"/>
        </a:xfrm>
      </p:grpSpPr>
      <p:pic>
        <p:nvPicPr>
          <p:cNvPr id="14" name="Old" hidden="1">
            <a:extLst>
              <a:ext uri="{FF2B5EF4-FFF2-40B4-BE49-F238E27FC236}">
                <a16:creationId xmlns:a16="http://schemas.microsoft.com/office/drawing/2014/main" id="{1A0F10DF-9B3C-F3D0-66CA-6C96BB2B6580}"/>
              </a:ext>
            </a:extLst>
          </p:cNvPr>
          <p:cNvPicPr>
            <a:picLocks noChangeAspect="1"/>
          </p:cNvPicPr>
          <p:nvPr/>
        </p:nvPicPr>
        <p:blipFill>
          <a:blip r:embed="rId2"/>
          <a:stretch>
            <a:fillRect/>
          </a:stretch>
        </p:blipFill>
        <p:spPr>
          <a:xfrm>
            <a:off x="597877" y="1313472"/>
            <a:ext cx="10987120" cy="4795914"/>
          </a:xfrm>
          <a:prstGeom prst="rect">
            <a:avLst/>
          </a:prstGeom>
        </p:spPr>
      </p:pic>
      <p:sp>
        <p:nvSpPr>
          <p:cNvPr id="3" name="Slide Number Placeholder 2">
            <a:extLst>
              <a:ext uri="{FF2B5EF4-FFF2-40B4-BE49-F238E27FC236}">
                <a16:creationId xmlns:a16="http://schemas.microsoft.com/office/drawing/2014/main" id="{51813948-CBFD-0DC2-F4A6-5CB4F1FCD284}"/>
              </a:ext>
            </a:extLst>
          </p:cNvPr>
          <p:cNvSpPr>
            <a:spLocks noGrp="1"/>
          </p:cNvSpPr>
          <p:nvPr>
            <p:ph type="sldNum" sz="quarter" idx="10"/>
          </p:nvPr>
        </p:nvSpPr>
        <p:spPr/>
        <p:txBody>
          <a:bodyPr/>
          <a:lstStyle/>
          <a:p>
            <a:fld id="{4034BEE3-566C-4068-A777-C3A4762E861B}" type="slidenum">
              <a:rPr lang="en-GB" smtClean="0"/>
              <a:pPr/>
              <a:t>12</a:t>
            </a:fld>
            <a:endParaRPr lang="en-GB"/>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2967033" y="1353642"/>
            <a:ext cx="5018017" cy="5224792"/>
          </a:xfrm>
          <a:prstGeom prst="rect">
            <a:avLst/>
          </a:prstGeom>
        </p:spPr>
      </p:pic>
      <p:sp>
        <p:nvSpPr>
          <p:cNvPr id="6" name="Title 5">
            <a:extLst>
              <a:ext uri="{FF2B5EF4-FFF2-40B4-BE49-F238E27FC236}">
                <a16:creationId xmlns:a16="http://schemas.microsoft.com/office/drawing/2014/main" id="{8DDD663B-1D4C-6A0F-3172-C27951358AEA}"/>
              </a:ext>
            </a:extLst>
          </p:cNvPr>
          <p:cNvSpPr>
            <a:spLocks noGrp="1"/>
          </p:cNvSpPr>
          <p:nvPr>
            <p:ph type="title"/>
          </p:nvPr>
        </p:nvSpPr>
        <p:spPr>
          <a:xfrm>
            <a:off x="667865" y="569168"/>
            <a:ext cx="10849849" cy="774792"/>
          </a:xfrm>
        </p:spPr>
        <p:txBody>
          <a:bodyPr/>
          <a:lstStyle/>
          <a:p>
            <a:pPr algn="just"/>
            <a:r>
              <a:rPr lang="en-US" sz="2000" b="1" dirty="0" err="1"/>
              <a:t>KTt</a:t>
            </a:r>
            <a:r>
              <a:rPr lang="tr-TR" sz="2000" b="1" dirty="0"/>
              <a:t>,</a:t>
            </a:r>
            <a:r>
              <a:rPr lang="en-US" sz="2000" b="1" dirty="0"/>
              <a:t> </a:t>
            </a:r>
            <a:r>
              <a:rPr lang="en-US" sz="2000" b="1" dirty="0" err="1"/>
              <a:t>geleceğe</a:t>
            </a:r>
            <a:r>
              <a:rPr lang="en-US" sz="2000" b="1" dirty="0"/>
              <a:t> </a:t>
            </a:r>
            <a:r>
              <a:rPr lang="en-US" sz="2000" b="1" dirty="0" err="1"/>
              <a:t>dönük</a:t>
            </a:r>
            <a:r>
              <a:rPr lang="en-US" sz="2000" b="1" dirty="0"/>
              <a:t> </a:t>
            </a:r>
            <a:r>
              <a:rPr lang="en-US" sz="2000" b="1" dirty="0" err="1"/>
              <a:t>ekonomik</a:t>
            </a:r>
            <a:r>
              <a:rPr lang="en-US" sz="2000" b="1" dirty="0"/>
              <a:t> durum </a:t>
            </a:r>
            <a:r>
              <a:rPr lang="en-US" sz="2000" b="1" dirty="0" err="1"/>
              <a:t>ile</a:t>
            </a:r>
            <a:r>
              <a:rPr lang="en-US" sz="2000" b="1" dirty="0"/>
              <a:t> </a:t>
            </a:r>
            <a:r>
              <a:rPr lang="en-US" sz="2000" b="1" dirty="0" err="1"/>
              <a:t>ilgili</a:t>
            </a:r>
            <a:r>
              <a:rPr lang="en-US" sz="2000" b="1" dirty="0"/>
              <a:t> </a:t>
            </a:r>
            <a:r>
              <a:rPr lang="en-US" sz="2000" b="1" dirty="0" err="1"/>
              <a:t>yaptığı</a:t>
            </a:r>
            <a:r>
              <a:rPr lang="en-US" sz="2000" b="1" dirty="0"/>
              <a:t> </a:t>
            </a:r>
            <a:r>
              <a:rPr lang="en-US" sz="2000" b="1" dirty="0" err="1"/>
              <a:t>değerlendirmede</a:t>
            </a:r>
            <a:r>
              <a:rPr lang="en-US" sz="2000" b="1" dirty="0"/>
              <a:t> ‘</a:t>
            </a:r>
            <a:r>
              <a:rPr lang="en-US" sz="2000" b="1" dirty="0" err="1"/>
              <a:t>daha</a:t>
            </a:r>
            <a:r>
              <a:rPr lang="en-US" sz="2000" b="1" dirty="0"/>
              <a:t> </a:t>
            </a:r>
            <a:r>
              <a:rPr lang="en-US" sz="2000" b="1" dirty="0" err="1"/>
              <a:t>kötü</a:t>
            </a:r>
            <a:r>
              <a:rPr lang="en-US" sz="2000" b="1" dirty="0"/>
              <a:t> </a:t>
            </a:r>
            <a:r>
              <a:rPr lang="en-US" sz="2000" b="1" dirty="0" err="1"/>
              <a:t>olacak</a:t>
            </a:r>
            <a:r>
              <a:rPr lang="en-US" sz="2000" b="1" dirty="0"/>
              <a:t>’ </a:t>
            </a:r>
            <a:r>
              <a:rPr lang="en-US" sz="2000" b="1" dirty="0" err="1"/>
              <a:t>ifadesi</a:t>
            </a:r>
            <a:r>
              <a:rPr lang="tr-TR" sz="2000" b="1" dirty="0" err="1"/>
              <a:t>ni</a:t>
            </a:r>
            <a:r>
              <a:rPr lang="en-US" sz="2000" b="1" dirty="0"/>
              <a:t> %69 </a:t>
            </a:r>
            <a:r>
              <a:rPr lang="en-US" sz="2000" b="1" dirty="0" err="1"/>
              <a:t>oranındaki</a:t>
            </a:r>
            <a:r>
              <a:rPr lang="en-US" sz="2000" b="1" dirty="0"/>
              <a:t> </a:t>
            </a:r>
            <a:r>
              <a:rPr lang="en-US" sz="2000" b="1" dirty="0" err="1"/>
              <a:t>çoğunlu</a:t>
            </a:r>
            <a:r>
              <a:rPr lang="tr-TR" sz="2000" b="1" dirty="0" err="1"/>
              <a:t>kla</a:t>
            </a:r>
            <a:r>
              <a:rPr lang="en-US" sz="2000" b="1" dirty="0"/>
              <a:t> </a:t>
            </a:r>
            <a:r>
              <a:rPr lang="en-US" sz="2000" b="1" dirty="0" err="1"/>
              <a:t>oluşturarak</a:t>
            </a:r>
            <a:r>
              <a:rPr lang="en-US" sz="2000" b="1" dirty="0"/>
              <a:t> </a:t>
            </a:r>
            <a:r>
              <a:rPr lang="en-US" sz="2000" b="1" dirty="0" err="1"/>
              <a:t>karamsar</a:t>
            </a:r>
            <a:r>
              <a:rPr lang="en-US" sz="2000" b="1" dirty="0"/>
              <a:t> </a:t>
            </a:r>
            <a:r>
              <a:rPr lang="en-US" sz="2000" b="1" dirty="0" err="1"/>
              <a:t>bir</a:t>
            </a:r>
            <a:r>
              <a:rPr lang="en-US" sz="2000" b="1" dirty="0"/>
              <a:t> </a:t>
            </a:r>
            <a:r>
              <a:rPr lang="en-US" sz="2000" b="1" dirty="0" err="1"/>
              <a:t>öngörü</a:t>
            </a:r>
            <a:r>
              <a:rPr lang="en-US" sz="2000" b="1" dirty="0"/>
              <a:t> </a:t>
            </a:r>
            <a:r>
              <a:rPr lang="en-US" sz="2000" b="1" dirty="0" err="1"/>
              <a:t>ortaya</a:t>
            </a:r>
            <a:r>
              <a:rPr lang="en-US" sz="2000" b="1" dirty="0"/>
              <a:t> </a:t>
            </a:r>
            <a:r>
              <a:rPr lang="en-US" sz="2000" b="1" dirty="0" err="1"/>
              <a:t>koyuyor</a:t>
            </a:r>
            <a:r>
              <a:rPr lang="tr-TR" sz="2000" b="1" dirty="0"/>
              <a:t>.</a:t>
            </a:r>
            <a:endParaRPr lang="pl-PL" sz="2000" dirty="0"/>
          </a:p>
        </p:txBody>
      </p:sp>
      <p:pic>
        <p:nvPicPr>
          <p:cNvPr id="2" name="Picture 1" descr="A blue flag with yellow stars&#10;&#10;Description automatically generated">
            <a:extLst>
              <a:ext uri="{FF2B5EF4-FFF2-40B4-BE49-F238E27FC236}">
                <a16:creationId xmlns:a16="http://schemas.microsoft.com/office/drawing/2014/main" id="{25F51B7E-27D6-ADA9-3CCB-D9014F4CA7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4" name="Rectangle 3">
            <a:extLst>
              <a:ext uri="{FF2B5EF4-FFF2-40B4-BE49-F238E27FC236}">
                <a16:creationId xmlns:a16="http://schemas.microsoft.com/office/drawing/2014/main" id="{796B3445-4702-5004-8290-D1BF6FC5FE63}"/>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514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6</a:t>
            </a:r>
          </a:p>
        </p:txBody>
      </p:sp>
      <p:sp>
        <p:nvSpPr>
          <p:cNvPr id="3" name="Subtitle 2"/>
          <p:cNvSpPr>
            <a:spLocks noGrp="1"/>
          </p:cNvSpPr>
          <p:nvPr>
            <p:ph type="subTitle" idx="1"/>
          </p:nvPr>
        </p:nvSpPr>
        <p:spPr/>
        <p:txBody>
          <a:bodyPr vert="horz" lIns="91440" tIns="45720" rIns="91440" bIns="45720" rtlCol="0" anchor="t">
            <a:noAutofit/>
          </a:bodyPr>
          <a:lstStyle/>
          <a:p>
            <a:r>
              <a:rPr lang="en-IE" sz="4000" dirty="0" err="1"/>
              <a:t>Avrupa</a:t>
            </a:r>
            <a:r>
              <a:rPr lang="en-IE" sz="4000" dirty="0"/>
              <a:t> </a:t>
            </a:r>
            <a:r>
              <a:rPr lang="en-IE" sz="4000" dirty="0" err="1"/>
              <a:t>Birliği’ne</a:t>
            </a:r>
            <a:r>
              <a:rPr lang="en-IE" sz="4000" dirty="0"/>
              <a:t> </a:t>
            </a:r>
            <a:r>
              <a:rPr lang="en-IE" sz="4000" dirty="0" err="1"/>
              <a:t>güven</a:t>
            </a:r>
            <a:r>
              <a:rPr lang="en-IE" sz="4000" dirty="0"/>
              <a:t> </a:t>
            </a:r>
            <a:r>
              <a:rPr lang="en-IE" sz="4000" dirty="0" err="1"/>
              <a:t>ve</a:t>
            </a:r>
            <a:r>
              <a:rPr lang="en-IE" sz="4000" dirty="0"/>
              <a:t> </a:t>
            </a:r>
            <a:r>
              <a:rPr lang="en-IE" sz="4000" dirty="0" err="1"/>
              <a:t>imaj</a:t>
            </a:r>
            <a:r>
              <a:rPr lang="en-IE" sz="4000" dirty="0"/>
              <a:t> </a:t>
            </a:r>
            <a:r>
              <a:rPr lang="en-IE" sz="4000" dirty="0" err="1"/>
              <a:t>algısı</a:t>
            </a:r>
            <a:endParaRPr lang="en-IE" sz="4000" dirty="0"/>
          </a:p>
          <a:p>
            <a:endParaRPr lang="pl-PL" sz="4000" dirty="0">
              <a:cs typeface="Arial"/>
            </a:endParaRPr>
          </a:p>
        </p:txBody>
      </p:sp>
      <p:sp>
        <p:nvSpPr>
          <p:cNvPr id="4" name="Rectangle 3">
            <a:extLst>
              <a:ext uri="{FF2B5EF4-FFF2-40B4-BE49-F238E27FC236}">
                <a16:creationId xmlns:a16="http://schemas.microsoft.com/office/drawing/2014/main" id="{80540249-6CC0-BFE8-A10C-7AC230F42570}"/>
              </a:ext>
            </a:extLst>
          </p:cNvPr>
          <p:cNvSpPr/>
          <p:nvPr/>
        </p:nvSpPr>
        <p:spPr>
          <a:xfrm>
            <a:off x="9930809" y="5986130"/>
            <a:ext cx="2030819" cy="765544"/>
          </a:xfrm>
          <a:prstGeom prst="rect">
            <a:avLst/>
          </a:prstGeom>
          <a:solidFill>
            <a:srgbClr val="03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square with yellow stars and a blue circle with yellow stars&#10;&#10;Description automatically generated">
            <a:extLst>
              <a:ext uri="{FF2B5EF4-FFF2-40B4-BE49-F238E27FC236}">
                <a16:creationId xmlns:a16="http://schemas.microsoft.com/office/drawing/2014/main" id="{FD6D2C21-48A9-270E-8C67-73B9E57EFA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668" y="5567013"/>
            <a:ext cx="1464559" cy="1024130"/>
          </a:xfrm>
          <a:prstGeom prst="rect">
            <a:avLst/>
          </a:prstGeom>
        </p:spPr>
      </p:pic>
      <p:pic>
        <p:nvPicPr>
          <p:cNvPr id="6" name="Picture 5" descr="A blue flag with yellow stars&#10;&#10;Description automatically generated">
            <a:extLst>
              <a:ext uri="{FF2B5EF4-FFF2-40B4-BE49-F238E27FC236}">
                <a16:creationId xmlns:a16="http://schemas.microsoft.com/office/drawing/2014/main" id="{46158E27-A617-7A3D-E30E-6D1B92EBC6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656" y="5835123"/>
            <a:ext cx="681489" cy="765545"/>
          </a:xfrm>
          <a:prstGeom prst="rect">
            <a:avLst/>
          </a:prstGeom>
        </p:spPr>
      </p:pic>
    </p:spTree>
    <p:extLst>
      <p:ext uri="{BB962C8B-B14F-4D97-AF65-F5344CB8AC3E}">
        <p14:creationId xmlns:p14="http://schemas.microsoft.com/office/powerpoint/2010/main" val="1174942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1A22A-EB45-B652-9AE2-9E11C75D190F}"/>
            </a:ext>
          </a:extLst>
        </p:cNvPr>
        <p:cNvGrpSpPr/>
        <p:nvPr/>
      </p:nvGrpSpPr>
      <p:grpSpPr>
        <a:xfrm>
          <a:off x="0" y="0"/>
          <a:ext cx="0" cy="0"/>
          <a:chOff x="0" y="0"/>
          <a:chExt cx="0" cy="0"/>
        </a:xfrm>
      </p:grpSpPr>
      <p:pic>
        <p:nvPicPr>
          <p:cNvPr id="14" name="Old" hidden="1">
            <a:extLst>
              <a:ext uri="{FF2B5EF4-FFF2-40B4-BE49-F238E27FC236}">
                <a16:creationId xmlns:a16="http://schemas.microsoft.com/office/drawing/2014/main" id="{FAC6D1F4-2656-9897-DF9F-A3AF68951D0F}"/>
              </a:ext>
            </a:extLst>
          </p:cNvPr>
          <p:cNvPicPr>
            <a:picLocks noChangeAspect="1"/>
          </p:cNvPicPr>
          <p:nvPr/>
        </p:nvPicPr>
        <p:blipFill>
          <a:blip r:embed="rId2"/>
          <a:stretch>
            <a:fillRect/>
          </a:stretch>
        </p:blipFill>
        <p:spPr>
          <a:xfrm>
            <a:off x="597877" y="1313472"/>
            <a:ext cx="10987120" cy="4795914"/>
          </a:xfrm>
          <a:prstGeom prst="rect">
            <a:avLst/>
          </a:prstGeom>
        </p:spPr>
      </p:pic>
      <p:sp>
        <p:nvSpPr>
          <p:cNvPr id="3" name="Slide Number Placeholder 2">
            <a:extLst>
              <a:ext uri="{FF2B5EF4-FFF2-40B4-BE49-F238E27FC236}">
                <a16:creationId xmlns:a16="http://schemas.microsoft.com/office/drawing/2014/main" id="{C2FE6207-A00C-F2D1-9614-ABF803F685C3}"/>
              </a:ext>
            </a:extLst>
          </p:cNvPr>
          <p:cNvSpPr>
            <a:spLocks noGrp="1"/>
          </p:cNvSpPr>
          <p:nvPr>
            <p:ph type="sldNum" sz="quarter" idx="10"/>
          </p:nvPr>
        </p:nvSpPr>
        <p:spPr/>
        <p:txBody>
          <a:bodyPr/>
          <a:lstStyle/>
          <a:p>
            <a:fld id="{4034BEE3-566C-4068-A777-C3A4762E861B}" type="slidenum">
              <a:rPr lang="en-GB" smtClean="0"/>
              <a:pPr/>
              <a:t>14</a:t>
            </a:fld>
            <a:endParaRPr lang="en-GB"/>
          </a:p>
        </p:txBody>
      </p:sp>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3959853" y="1486570"/>
            <a:ext cx="4263211" cy="5188172"/>
          </a:xfrm>
          <a:prstGeom prst="rect">
            <a:avLst/>
          </a:prstGeom>
        </p:spPr>
      </p:pic>
      <p:sp>
        <p:nvSpPr>
          <p:cNvPr id="5" name="Title 5">
            <a:extLst>
              <a:ext uri="{FF2B5EF4-FFF2-40B4-BE49-F238E27FC236}">
                <a16:creationId xmlns:a16="http://schemas.microsoft.com/office/drawing/2014/main" id="{8DDD663B-1D4C-6A0F-3172-C27951358AEA}"/>
              </a:ext>
            </a:extLst>
          </p:cNvPr>
          <p:cNvSpPr>
            <a:spLocks noGrp="1"/>
          </p:cNvSpPr>
          <p:nvPr>
            <p:ph type="title"/>
          </p:nvPr>
        </p:nvSpPr>
        <p:spPr>
          <a:xfrm>
            <a:off x="667863" y="533447"/>
            <a:ext cx="10849849" cy="774792"/>
          </a:xfrm>
        </p:spPr>
        <p:txBody>
          <a:bodyPr/>
          <a:lstStyle/>
          <a:p>
            <a:pPr algn="just"/>
            <a:r>
              <a:rPr lang="en-US" sz="2000" b="1" dirty="0"/>
              <a:t>Avrupa </a:t>
            </a:r>
            <a:r>
              <a:rPr lang="en-US" sz="2000" b="1" dirty="0" err="1"/>
              <a:t>Birliği’ne</a:t>
            </a:r>
            <a:r>
              <a:rPr lang="en-US" sz="2000" b="1" dirty="0"/>
              <a:t> ‘</a:t>
            </a:r>
            <a:r>
              <a:rPr lang="en-US" sz="2000" b="1" dirty="0" err="1"/>
              <a:t>güvenme</a:t>
            </a:r>
            <a:r>
              <a:rPr lang="en-US" sz="2000" b="1" dirty="0"/>
              <a:t> </a:t>
            </a:r>
            <a:r>
              <a:rPr lang="en-US" sz="2000" b="1" dirty="0" err="1"/>
              <a:t>eğilimindeyim</a:t>
            </a:r>
            <a:r>
              <a:rPr lang="en-US" sz="2000" b="1" dirty="0"/>
              <a:t>’ </a:t>
            </a:r>
            <a:r>
              <a:rPr lang="en-US" sz="2000" b="1" dirty="0" err="1"/>
              <a:t>diyenler</a:t>
            </a:r>
            <a:r>
              <a:rPr lang="en-US" sz="2000" b="1" dirty="0"/>
              <a:t> %43</a:t>
            </a:r>
            <a:r>
              <a:rPr lang="tr-TR" sz="2000" b="1" dirty="0"/>
              <a:t> olarak ortaya çıkıyor</a:t>
            </a:r>
            <a:r>
              <a:rPr lang="en-US" sz="2000" b="1" dirty="0"/>
              <a:t>, </a:t>
            </a:r>
            <a:r>
              <a:rPr lang="en-US" sz="2000" b="1" dirty="0" err="1"/>
              <a:t>bu</a:t>
            </a:r>
            <a:r>
              <a:rPr lang="en-US" sz="2000" b="1" dirty="0"/>
              <a:t> </a:t>
            </a:r>
            <a:r>
              <a:rPr lang="en-US" sz="2000" b="1" dirty="0" err="1"/>
              <a:t>oran</a:t>
            </a:r>
            <a:r>
              <a:rPr lang="en-US" sz="2000" b="1" dirty="0"/>
              <a:t> </a:t>
            </a:r>
            <a:r>
              <a:rPr lang="en-US" sz="2000" b="1" dirty="0" err="1"/>
              <a:t>ile</a:t>
            </a:r>
            <a:r>
              <a:rPr lang="en-US" sz="2000" b="1" dirty="0"/>
              <a:t> </a:t>
            </a:r>
            <a:r>
              <a:rPr lang="en-US" sz="2000" b="1" dirty="0" err="1"/>
              <a:t>KTt</a:t>
            </a:r>
            <a:r>
              <a:rPr lang="en-US" sz="2000" b="1" dirty="0"/>
              <a:t> 28 </a:t>
            </a:r>
            <a:r>
              <a:rPr lang="en-US" sz="2000" b="1" dirty="0" err="1"/>
              <a:t>ülke</a:t>
            </a:r>
            <a:r>
              <a:rPr lang="en-US" sz="2000" b="1" dirty="0"/>
              <a:t> </a:t>
            </a:r>
            <a:r>
              <a:rPr lang="en-US" sz="2000" b="1" dirty="0" err="1"/>
              <a:t>sıralamasında</a:t>
            </a:r>
            <a:r>
              <a:rPr lang="en-US" sz="2000" b="1" dirty="0"/>
              <a:t> 23. </a:t>
            </a:r>
            <a:r>
              <a:rPr lang="en-US" sz="2000" b="1" dirty="0" err="1"/>
              <a:t>olarak</a:t>
            </a:r>
            <a:r>
              <a:rPr lang="en-US" sz="2000" b="1" dirty="0"/>
              <a:t> </a:t>
            </a:r>
            <a:r>
              <a:rPr lang="en-US" sz="2000" b="1" dirty="0" err="1"/>
              <a:t>yerini</a:t>
            </a:r>
            <a:r>
              <a:rPr lang="en-US" sz="2000" b="1" dirty="0"/>
              <a:t> </a:t>
            </a:r>
            <a:r>
              <a:rPr lang="en-US" sz="2000" b="1" dirty="0" err="1"/>
              <a:t>alıyor</a:t>
            </a:r>
            <a:r>
              <a:rPr lang="tr-TR" sz="2000" b="1" dirty="0"/>
              <a:t>.</a:t>
            </a:r>
            <a:endParaRPr lang="pl-PL" sz="2000" dirty="0"/>
          </a:p>
        </p:txBody>
      </p:sp>
      <p:pic>
        <p:nvPicPr>
          <p:cNvPr id="2" name="Picture 1" descr="A blue flag with yellow stars&#10;&#10;Description automatically generated">
            <a:extLst>
              <a:ext uri="{FF2B5EF4-FFF2-40B4-BE49-F238E27FC236}">
                <a16:creationId xmlns:a16="http://schemas.microsoft.com/office/drawing/2014/main" id="{B9B97A0C-7AFD-CB51-60CC-DCA3F5CF3F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4" name="Rectangle 3">
            <a:extLst>
              <a:ext uri="{FF2B5EF4-FFF2-40B4-BE49-F238E27FC236}">
                <a16:creationId xmlns:a16="http://schemas.microsoft.com/office/drawing/2014/main" id="{F7E7E9D7-ECD4-8F0A-F133-5E847D1F6C9A}"/>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058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3468136" y="1455575"/>
            <a:ext cx="5249301" cy="5402425"/>
          </a:xfrm>
          <a:prstGeom prst="rect">
            <a:avLst/>
          </a:prstGeom>
        </p:spPr>
      </p:pic>
      <p:sp>
        <p:nvSpPr>
          <p:cNvPr id="3" name="Title 5">
            <a:extLst>
              <a:ext uri="{FF2B5EF4-FFF2-40B4-BE49-F238E27FC236}">
                <a16:creationId xmlns:a16="http://schemas.microsoft.com/office/drawing/2014/main" id="{8DDD663B-1D4C-6A0F-3172-C27951358AEA}"/>
              </a:ext>
            </a:extLst>
          </p:cNvPr>
          <p:cNvSpPr>
            <a:spLocks noGrp="1"/>
          </p:cNvSpPr>
          <p:nvPr>
            <p:ph type="title"/>
          </p:nvPr>
        </p:nvSpPr>
        <p:spPr>
          <a:xfrm>
            <a:off x="667863" y="533447"/>
            <a:ext cx="10849849" cy="774792"/>
          </a:xfrm>
        </p:spPr>
        <p:txBody>
          <a:bodyPr/>
          <a:lstStyle/>
          <a:p>
            <a:pPr algn="just"/>
            <a:r>
              <a:rPr lang="en-US" sz="2000" b="1" dirty="0"/>
              <a:t>Avrupa </a:t>
            </a:r>
            <a:r>
              <a:rPr lang="en-US" sz="2000" b="1" dirty="0" err="1"/>
              <a:t>Birliği’nin</a:t>
            </a:r>
            <a:r>
              <a:rPr lang="en-US" sz="2000" b="1" dirty="0"/>
              <a:t> </a:t>
            </a:r>
            <a:r>
              <a:rPr lang="en-US" sz="2000" b="1" dirty="0" err="1"/>
              <a:t>imajı</a:t>
            </a:r>
            <a:r>
              <a:rPr lang="en-US" sz="2000" b="1" dirty="0"/>
              <a:t> </a:t>
            </a:r>
            <a:r>
              <a:rPr lang="en-US" sz="2000" b="1" dirty="0" err="1"/>
              <a:t>ile</a:t>
            </a:r>
            <a:r>
              <a:rPr lang="en-US" sz="2000" b="1" dirty="0"/>
              <a:t> </a:t>
            </a:r>
            <a:r>
              <a:rPr lang="en-US" sz="2000" b="1" dirty="0" err="1"/>
              <a:t>ilgili</a:t>
            </a:r>
            <a:r>
              <a:rPr lang="en-US" sz="2000" b="1" dirty="0"/>
              <a:t> </a:t>
            </a:r>
            <a:r>
              <a:rPr lang="en-US" sz="2000" b="1" dirty="0" err="1"/>
              <a:t>algı</a:t>
            </a:r>
            <a:r>
              <a:rPr lang="en-US" sz="2000" b="1" dirty="0"/>
              <a:t> </a:t>
            </a:r>
            <a:r>
              <a:rPr lang="en-US" sz="2000" b="1" dirty="0" err="1"/>
              <a:t>olumlu</a:t>
            </a:r>
            <a:r>
              <a:rPr lang="en-US" sz="2000" b="1" dirty="0"/>
              <a:t> </a:t>
            </a:r>
            <a:r>
              <a:rPr lang="en-US" sz="2000" b="1" dirty="0" err="1"/>
              <a:t>yönde</a:t>
            </a:r>
            <a:r>
              <a:rPr lang="en-US" sz="2000" b="1" dirty="0"/>
              <a:t> </a:t>
            </a:r>
            <a:r>
              <a:rPr lang="en-US" sz="2000" b="1" dirty="0" err="1"/>
              <a:t>değerlendiriliyor</a:t>
            </a:r>
            <a:r>
              <a:rPr lang="en-US" sz="2000" b="1" dirty="0"/>
              <a:t>, </a:t>
            </a:r>
            <a:r>
              <a:rPr lang="en-US" sz="2000" b="1" dirty="0" err="1"/>
              <a:t>KTt</a:t>
            </a:r>
            <a:r>
              <a:rPr lang="en-US" sz="2000" b="1" dirty="0"/>
              <a:t> %54 </a:t>
            </a:r>
            <a:r>
              <a:rPr lang="en-US" sz="2000" b="1" dirty="0" err="1"/>
              <a:t>oranı</a:t>
            </a:r>
            <a:r>
              <a:rPr lang="en-US" sz="2000" b="1" dirty="0"/>
              <a:t> </a:t>
            </a:r>
            <a:r>
              <a:rPr lang="en-US" sz="2000" b="1" dirty="0" err="1"/>
              <a:t>ile</a:t>
            </a:r>
            <a:r>
              <a:rPr lang="en-US" sz="2000" b="1" dirty="0"/>
              <a:t> AB27 </a:t>
            </a:r>
            <a:r>
              <a:rPr lang="en-US" sz="2000" b="1" dirty="0" err="1"/>
              <a:t>ortalamasının</a:t>
            </a:r>
            <a:r>
              <a:rPr lang="en-US" sz="2000" b="1" dirty="0"/>
              <a:t> 10 </a:t>
            </a:r>
            <a:r>
              <a:rPr lang="en-US" sz="2000" b="1" dirty="0" err="1"/>
              <a:t>puan</a:t>
            </a:r>
            <a:r>
              <a:rPr lang="en-US" sz="2000" b="1" dirty="0"/>
              <a:t> </a:t>
            </a:r>
            <a:r>
              <a:rPr lang="en-US" sz="2000" b="1" dirty="0" err="1"/>
              <a:t>üstünde</a:t>
            </a:r>
            <a:r>
              <a:rPr lang="en-US" sz="2000" b="1" dirty="0"/>
              <a:t> </a:t>
            </a:r>
            <a:r>
              <a:rPr lang="en-US" sz="2000" b="1" dirty="0" err="1"/>
              <a:t>bir</a:t>
            </a:r>
            <a:r>
              <a:rPr lang="en-US" sz="2000" b="1" dirty="0"/>
              <a:t> </a:t>
            </a:r>
            <a:r>
              <a:rPr lang="en-US" sz="2000" b="1" dirty="0" err="1"/>
              <a:t>sonuç</a:t>
            </a:r>
            <a:r>
              <a:rPr lang="en-US" sz="2000" b="1" dirty="0"/>
              <a:t> </a:t>
            </a:r>
            <a:r>
              <a:rPr lang="en-US" sz="2000" b="1" dirty="0" err="1"/>
              <a:t>ortaya</a:t>
            </a:r>
            <a:r>
              <a:rPr lang="en-US" sz="2000" b="1" dirty="0"/>
              <a:t> </a:t>
            </a:r>
            <a:r>
              <a:rPr lang="en-US" sz="2000" b="1" dirty="0" err="1"/>
              <a:t>koyuyor</a:t>
            </a:r>
            <a:r>
              <a:rPr lang="tr-TR" sz="2000" b="1" dirty="0"/>
              <a:t>.</a:t>
            </a:r>
            <a:endParaRPr lang="pl-PL" sz="2000" dirty="0"/>
          </a:p>
        </p:txBody>
      </p:sp>
      <p:pic>
        <p:nvPicPr>
          <p:cNvPr id="2" name="Picture 1" descr="A blue flag with yellow stars&#10;&#10;Description automatically generated">
            <a:extLst>
              <a:ext uri="{FF2B5EF4-FFF2-40B4-BE49-F238E27FC236}">
                <a16:creationId xmlns:a16="http://schemas.microsoft.com/office/drawing/2014/main" id="{2581E596-733D-B6DA-82C3-8F631F0386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4" name="Rectangle 3">
            <a:extLst>
              <a:ext uri="{FF2B5EF4-FFF2-40B4-BE49-F238E27FC236}">
                <a16:creationId xmlns:a16="http://schemas.microsoft.com/office/drawing/2014/main" id="{4F27F080-0A8A-A4B8-913C-D24F385A895D}"/>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8F3A97D-D17A-1D87-E557-0857B8BAF1B6}"/>
              </a:ext>
            </a:extLst>
          </p:cNvPr>
          <p:cNvSpPr/>
          <p:nvPr/>
        </p:nvSpPr>
        <p:spPr>
          <a:xfrm>
            <a:off x="11146465" y="63086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1775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3A192-0CC6-1042-F137-2E84D207D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13675-31EB-5771-E1D5-C2306D17F785}"/>
              </a:ext>
            </a:extLst>
          </p:cNvPr>
          <p:cNvSpPr>
            <a:spLocks noGrp="1"/>
          </p:cNvSpPr>
          <p:nvPr>
            <p:ph type="ctrTitle"/>
          </p:nvPr>
        </p:nvSpPr>
        <p:spPr/>
        <p:txBody>
          <a:bodyPr/>
          <a:lstStyle/>
          <a:p>
            <a:r>
              <a:rPr lang="en-GB">
                <a:cs typeface="Arial"/>
              </a:rPr>
              <a:t>7</a:t>
            </a:r>
          </a:p>
        </p:txBody>
      </p:sp>
      <p:sp>
        <p:nvSpPr>
          <p:cNvPr id="3" name="Subtitle 2">
            <a:extLst>
              <a:ext uri="{FF2B5EF4-FFF2-40B4-BE49-F238E27FC236}">
                <a16:creationId xmlns:a16="http://schemas.microsoft.com/office/drawing/2014/main" id="{FEAC5649-2A14-DF31-57C6-40B888ABCF0F}"/>
              </a:ext>
            </a:extLst>
          </p:cNvPr>
          <p:cNvSpPr>
            <a:spLocks noGrp="1"/>
          </p:cNvSpPr>
          <p:nvPr>
            <p:ph type="subTitle" idx="1"/>
          </p:nvPr>
        </p:nvSpPr>
        <p:spPr/>
        <p:txBody>
          <a:bodyPr vert="horz" lIns="91440" tIns="45720" rIns="91440" bIns="45720" rtlCol="0" anchor="t">
            <a:noAutofit/>
          </a:bodyPr>
          <a:lstStyle/>
          <a:p>
            <a:r>
              <a:rPr lang="en-US" sz="4000" dirty="0" err="1"/>
              <a:t>Toplumdaki</a:t>
            </a:r>
            <a:r>
              <a:rPr lang="en-US" sz="4000" dirty="0"/>
              <a:t> </a:t>
            </a:r>
            <a:r>
              <a:rPr lang="en-US" sz="4000" dirty="0" err="1"/>
              <a:t>bireylerin</a:t>
            </a:r>
            <a:r>
              <a:rPr lang="en-US" sz="4000" dirty="0"/>
              <a:t> </a:t>
            </a:r>
            <a:r>
              <a:rPr lang="en-US" sz="4000" dirty="0" err="1"/>
              <a:t>yaşadıkları</a:t>
            </a:r>
            <a:r>
              <a:rPr lang="en-US" sz="4000" dirty="0"/>
              <a:t> </a:t>
            </a:r>
            <a:r>
              <a:rPr lang="en-US" sz="4000" dirty="0" err="1"/>
              <a:t>yere</a:t>
            </a:r>
            <a:r>
              <a:rPr lang="en-US" sz="4000" dirty="0"/>
              <a:t>, </a:t>
            </a:r>
            <a:r>
              <a:rPr lang="en-US" sz="4000" dirty="0" err="1"/>
              <a:t>topluma</a:t>
            </a:r>
            <a:r>
              <a:rPr lang="en-US" sz="4000" dirty="0"/>
              <a:t> </a:t>
            </a:r>
            <a:r>
              <a:rPr lang="en-US" sz="4000" dirty="0" err="1"/>
              <a:t>ve</a:t>
            </a:r>
            <a:r>
              <a:rPr lang="en-US" sz="4000" dirty="0"/>
              <a:t> </a:t>
            </a:r>
            <a:r>
              <a:rPr lang="en-US" sz="4000" dirty="0" err="1"/>
              <a:t>Avrupa</a:t>
            </a:r>
            <a:r>
              <a:rPr lang="en-US" sz="4000" dirty="0"/>
              <a:t> </a:t>
            </a:r>
            <a:r>
              <a:rPr lang="en-US" sz="4000" dirty="0" err="1"/>
              <a:t>Birliği’ne</a:t>
            </a:r>
            <a:r>
              <a:rPr lang="en-US" sz="4000" dirty="0"/>
              <a:t> </a:t>
            </a:r>
            <a:r>
              <a:rPr lang="en-US" sz="4000" dirty="0" err="1"/>
              <a:t>bağlılıkları</a:t>
            </a:r>
            <a:r>
              <a:rPr lang="en-US" sz="4000" dirty="0"/>
              <a:t> (</a:t>
            </a:r>
            <a:r>
              <a:rPr lang="en-US" sz="4000" dirty="0" err="1"/>
              <a:t>yer</a:t>
            </a:r>
            <a:r>
              <a:rPr lang="en-US" sz="4000" dirty="0"/>
              <a:t> </a:t>
            </a:r>
            <a:r>
              <a:rPr lang="en-US" sz="4000" dirty="0" err="1"/>
              <a:t>aidiyeti</a:t>
            </a:r>
            <a:r>
              <a:rPr lang="en-US" sz="4000" dirty="0"/>
              <a:t> </a:t>
            </a:r>
            <a:r>
              <a:rPr lang="en-US" sz="4000" dirty="0" err="1"/>
              <a:t>ve</a:t>
            </a:r>
            <a:r>
              <a:rPr lang="en-US" sz="4000" dirty="0"/>
              <a:t> </a:t>
            </a:r>
            <a:r>
              <a:rPr lang="en-US" sz="4000" dirty="0" err="1"/>
              <a:t>bağlılığı</a:t>
            </a:r>
            <a:r>
              <a:rPr lang="en-US" sz="4000" dirty="0"/>
              <a:t>)</a:t>
            </a:r>
            <a:endParaRPr lang="en-IE" sz="4000" dirty="0"/>
          </a:p>
        </p:txBody>
      </p:sp>
      <p:sp>
        <p:nvSpPr>
          <p:cNvPr id="4" name="Rectangle 3">
            <a:extLst>
              <a:ext uri="{FF2B5EF4-FFF2-40B4-BE49-F238E27FC236}">
                <a16:creationId xmlns:a16="http://schemas.microsoft.com/office/drawing/2014/main" id="{B08F4455-5151-4CFD-E751-5D24801FAA08}"/>
              </a:ext>
            </a:extLst>
          </p:cNvPr>
          <p:cNvSpPr/>
          <p:nvPr/>
        </p:nvSpPr>
        <p:spPr>
          <a:xfrm>
            <a:off x="9930809" y="5986130"/>
            <a:ext cx="2030819" cy="765544"/>
          </a:xfrm>
          <a:prstGeom prst="rect">
            <a:avLst/>
          </a:prstGeom>
          <a:solidFill>
            <a:srgbClr val="03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square with yellow stars and a blue circle with yellow stars&#10;&#10;Description automatically generated">
            <a:extLst>
              <a:ext uri="{FF2B5EF4-FFF2-40B4-BE49-F238E27FC236}">
                <a16:creationId xmlns:a16="http://schemas.microsoft.com/office/drawing/2014/main" id="{5A8AEAA8-3667-8015-8837-03B5DC7A37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668" y="5567013"/>
            <a:ext cx="1464559" cy="1024130"/>
          </a:xfrm>
          <a:prstGeom prst="rect">
            <a:avLst/>
          </a:prstGeom>
        </p:spPr>
      </p:pic>
      <p:pic>
        <p:nvPicPr>
          <p:cNvPr id="6" name="Picture 5" descr="A blue flag with yellow stars&#10;&#10;Description automatically generated">
            <a:extLst>
              <a:ext uri="{FF2B5EF4-FFF2-40B4-BE49-F238E27FC236}">
                <a16:creationId xmlns:a16="http://schemas.microsoft.com/office/drawing/2014/main" id="{D12FC2AD-4C92-FC00-891C-7328A47D21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656" y="5835123"/>
            <a:ext cx="681489" cy="765545"/>
          </a:xfrm>
          <a:prstGeom prst="rect">
            <a:avLst/>
          </a:prstGeom>
        </p:spPr>
      </p:pic>
    </p:spTree>
    <p:extLst>
      <p:ext uri="{BB962C8B-B14F-4D97-AF65-F5344CB8AC3E}">
        <p14:creationId xmlns:p14="http://schemas.microsoft.com/office/powerpoint/2010/main" val="3179716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E54B6-B48B-8EE3-929B-07AE0CCF4723}"/>
            </a:ext>
          </a:extLst>
        </p:cNvPr>
        <p:cNvGrpSpPr/>
        <p:nvPr/>
      </p:nvGrpSpPr>
      <p:grpSpPr>
        <a:xfrm>
          <a:off x="0" y="0"/>
          <a:ext cx="0" cy="0"/>
          <a:chOff x="0" y="0"/>
          <a:chExt cx="0" cy="0"/>
        </a:xfrm>
      </p:grpSpPr>
      <p:pic>
        <p:nvPicPr>
          <p:cNvPr id="14" name="Old" hidden="1">
            <a:extLst>
              <a:ext uri="{FF2B5EF4-FFF2-40B4-BE49-F238E27FC236}">
                <a16:creationId xmlns:a16="http://schemas.microsoft.com/office/drawing/2014/main" id="{BE7EDE8E-A61E-B23E-A814-655AF149B711}"/>
              </a:ext>
            </a:extLst>
          </p:cNvPr>
          <p:cNvPicPr>
            <a:picLocks noChangeAspect="1"/>
          </p:cNvPicPr>
          <p:nvPr/>
        </p:nvPicPr>
        <p:blipFill>
          <a:blip r:embed="rId2"/>
          <a:stretch>
            <a:fillRect/>
          </a:stretch>
        </p:blipFill>
        <p:spPr>
          <a:xfrm>
            <a:off x="597877" y="1313472"/>
            <a:ext cx="10987120" cy="4795914"/>
          </a:xfrm>
          <a:prstGeom prst="rect">
            <a:avLst/>
          </a:prstGeom>
        </p:spPr>
      </p:pic>
      <p:sp>
        <p:nvSpPr>
          <p:cNvPr id="3" name="Slide Number Placeholder 2">
            <a:extLst>
              <a:ext uri="{FF2B5EF4-FFF2-40B4-BE49-F238E27FC236}">
                <a16:creationId xmlns:a16="http://schemas.microsoft.com/office/drawing/2014/main" id="{79032B73-4369-7429-2773-9B097EF748EE}"/>
              </a:ext>
            </a:extLst>
          </p:cNvPr>
          <p:cNvSpPr>
            <a:spLocks noGrp="1"/>
          </p:cNvSpPr>
          <p:nvPr>
            <p:ph type="sldNum" sz="quarter" idx="10"/>
          </p:nvPr>
        </p:nvSpPr>
        <p:spPr/>
        <p:txBody>
          <a:bodyPr/>
          <a:lstStyle/>
          <a:p>
            <a:fld id="{4034BEE3-566C-4068-A777-C3A4762E861B}" type="slidenum">
              <a:rPr lang="en-GB" smtClean="0"/>
              <a:pPr/>
              <a:t>17</a:t>
            </a:fld>
            <a:endParaRPr lang="en-GB"/>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3417501" y="1345096"/>
            <a:ext cx="5190895" cy="5329646"/>
          </a:xfrm>
          <a:prstGeom prst="rect">
            <a:avLst/>
          </a:prstGeom>
        </p:spPr>
      </p:pic>
      <p:sp>
        <p:nvSpPr>
          <p:cNvPr id="5" name="Title 5">
            <a:extLst>
              <a:ext uri="{FF2B5EF4-FFF2-40B4-BE49-F238E27FC236}">
                <a16:creationId xmlns:a16="http://schemas.microsoft.com/office/drawing/2014/main" id="{8DDD663B-1D4C-6A0F-3172-C27951358AEA}"/>
              </a:ext>
            </a:extLst>
          </p:cNvPr>
          <p:cNvSpPr>
            <a:spLocks noGrp="1"/>
          </p:cNvSpPr>
          <p:nvPr>
            <p:ph type="title"/>
          </p:nvPr>
        </p:nvSpPr>
        <p:spPr>
          <a:xfrm>
            <a:off x="667863" y="533447"/>
            <a:ext cx="10849849" cy="774792"/>
          </a:xfrm>
        </p:spPr>
        <p:txBody>
          <a:bodyPr/>
          <a:lstStyle/>
          <a:p>
            <a:pPr algn="just"/>
            <a:r>
              <a:rPr lang="en-US" sz="2000" b="1" dirty="0" err="1"/>
              <a:t>KTt</a:t>
            </a:r>
            <a:r>
              <a:rPr lang="tr-TR" sz="2000" b="1" dirty="0"/>
              <a:t>,</a:t>
            </a:r>
            <a:r>
              <a:rPr lang="en-US" sz="2000" b="1" dirty="0"/>
              <a:t> </a:t>
            </a:r>
            <a:r>
              <a:rPr lang="tr-TR" sz="2000" b="1" dirty="0" err="1"/>
              <a:t>y</a:t>
            </a:r>
            <a:r>
              <a:rPr lang="en-US" sz="2000" b="1" dirty="0" err="1"/>
              <a:t>er</a:t>
            </a:r>
            <a:r>
              <a:rPr lang="en-US" sz="2000" b="1" dirty="0"/>
              <a:t> </a:t>
            </a:r>
            <a:r>
              <a:rPr lang="en-US" sz="2000" b="1" dirty="0" err="1"/>
              <a:t>aidiyeti</a:t>
            </a:r>
            <a:r>
              <a:rPr lang="en-US" sz="2000" b="1" dirty="0"/>
              <a:t> </a:t>
            </a:r>
            <a:r>
              <a:rPr lang="en-US" sz="2000" b="1" dirty="0" err="1"/>
              <a:t>ve</a:t>
            </a:r>
            <a:r>
              <a:rPr lang="en-US" sz="2000" b="1" dirty="0"/>
              <a:t> </a:t>
            </a:r>
            <a:r>
              <a:rPr lang="en-US" sz="2000" b="1" dirty="0" err="1"/>
              <a:t>bağlılığı</a:t>
            </a:r>
            <a:r>
              <a:rPr lang="en-US" sz="2000" b="1" dirty="0"/>
              <a:t> </a:t>
            </a:r>
            <a:r>
              <a:rPr lang="en-US" sz="2000" b="1" dirty="0" err="1"/>
              <a:t>konusunda</a:t>
            </a:r>
            <a:r>
              <a:rPr lang="en-US" sz="2000" b="1" dirty="0"/>
              <a:t> </a:t>
            </a:r>
            <a:r>
              <a:rPr lang="en-US" sz="2000" b="1" dirty="0" err="1"/>
              <a:t>yaşadığı</a:t>
            </a:r>
            <a:r>
              <a:rPr lang="en-US" sz="2000" b="1" dirty="0"/>
              <a:t> </a:t>
            </a:r>
            <a:r>
              <a:rPr lang="en-US" sz="2000" b="1" dirty="0" err="1"/>
              <a:t>yere</a:t>
            </a:r>
            <a:r>
              <a:rPr lang="en-US" sz="2000" b="1" dirty="0"/>
              <a:t> (</a:t>
            </a:r>
            <a:r>
              <a:rPr lang="en-US" sz="2000" b="1" dirty="0" err="1"/>
              <a:t>şehir</a:t>
            </a:r>
            <a:r>
              <a:rPr lang="en-US" sz="2000" b="1" dirty="0"/>
              <a:t>/</a:t>
            </a:r>
            <a:r>
              <a:rPr lang="en-US" sz="2000" b="1" dirty="0" err="1"/>
              <a:t>köy</a:t>
            </a:r>
            <a:r>
              <a:rPr lang="en-US" sz="2000" b="1" dirty="0"/>
              <a:t>) </a:t>
            </a:r>
            <a:r>
              <a:rPr lang="en-US" sz="2000" b="1" dirty="0" err="1"/>
              <a:t>ve</a:t>
            </a:r>
            <a:r>
              <a:rPr lang="en-US" sz="2000" b="1" dirty="0"/>
              <a:t> </a:t>
            </a:r>
            <a:r>
              <a:rPr lang="en-US" sz="2000" b="1" dirty="0" err="1"/>
              <a:t>topluma</a:t>
            </a:r>
            <a:r>
              <a:rPr lang="en-US" sz="2000" b="1" dirty="0"/>
              <a:t>/</a:t>
            </a:r>
            <a:r>
              <a:rPr lang="en-US" sz="2000" b="1" dirty="0" err="1"/>
              <a:t>ülkesine</a:t>
            </a:r>
            <a:r>
              <a:rPr lang="en-US" sz="2000" b="1" dirty="0"/>
              <a:t> %90 </a:t>
            </a:r>
            <a:r>
              <a:rPr lang="en-US" sz="2000" b="1" dirty="0" err="1"/>
              <a:t>ve</a:t>
            </a:r>
            <a:r>
              <a:rPr lang="en-US" sz="2000" b="1" dirty="0"/>
              <a:t> %84 </a:t>
            </a:r>
            <a:r>
              <a:rPr lang="en-US" sz="2000" b="1" dirty="0" err="1"/>
              <a:t>düzeylerinde</a:t>
            </a:r>
            <a:r>
              <a:rPr lang="en-US" sz="2000" b="1" dirty="0"/>
              <a:t> ‘</a:t>
            </a:r>
            <a:r>
              <a:rPr lang="en-US" sz="2000" b="1" dirty="0" err="1"/>
              <a:t>bağlı</a:t>
            </a:r>
            <a:r>
              <a:rPr lang="en-US" sz="2000" b="1" dirty="0"/>
              <a:t>’ </a:t>
            </a:r>
            <a:r>
              <a:rPr lang="en-US" sz="2000" b="1" dirty="0" err="1"/>
              <a:t>hissediyor</a:t>
            </a:r>
            <a:r>
              <a:rPr lang="en-US" sz="2000" b="1" dirty="0"/>
              <a:t>, Avrupa </a:t>
            </a:r>
            <a:r>
              <a:rPr lang="en-US" sz="2000" b="1" dirty="0" err="1"/>
              <a:t>Birliği’ne</a:t>
            </a:r>
            <a:r>
              <a:rPr lang="en-US" sz="2000" b="1" dirty="0"/>
              <a:t> </a:t>
            </a:r>
            <a:r>
              <a:rPr lang="en-US" sz="2000" b="1" dirty="0" err="1"/>
              <a:t>bağlılık</a:t>
            </a:r>
            <a:r>
              <a:rPr lang="en-US" sz="2000" b="1" dirty="0"/>
              <a:t> </a:t>
            </a:r>
            <a:r>
              <a:rPr lang="en-US" sz="2000" b="1" dirty="0" err="1"/>
              <a:t>konusunda</a:t>
            </a:r>
            <a:r>
              <a:rPr lang="en-US" sz="2000" b="1" dirty="0"/>
              <a:t> </a:t>
            </a:r>
            <a:r>
              <a:rPr lang="en-US" sz="2000" b="1" dirty="0" err="1"/>
              <a:t>ise</a:t>
            </a:r>
            <a:r>
              <a:rPr lang="en-US" sz="2000" b="1" dirty="0"/>
              <a:t> </a:t>
            </a:r>
            <a:r>
              <a:rPr lang="en-US" sz="2000" b="1" dirty="0" err="1"/>
              <a:t>bu</a:t>
            </a:r>
            <a:r>
              <a:rPr lang="en-US" sz="2000" b="1" dirty="0"/>
              <a:t> </a:t>
            </a:r>
            <a:r>
              <a:rPr lang="en-US" sz="2000" b="1" dirty="0" err="1"/>
              <a:t>hissiyat</a:t>
            </a:r>
            <a:r>
              <a:rPr lang="en-US" sz="2000" b="1" dirty="0"/>
              <a:t> </a:t>
            </a:r>
            <a:r>
              <a:rPr lang="en-US" sz="2000" b="1" dirty="0" err="1"/>
              <a:t>sadece</a:t>
            </a:r>
            <a:r>
              <a:rPr lang="en-US" sz="2000" b="1" dirty="0"/>
              <a:t> %34</a:t>
            </a:r>
            <a:r>
              <a:rPr lang="tr-TR" sz="2000" b="1" dirty="0"/>
              <a:t>.</a:t>
            </a:r>
            <a:endParaRPr lang="pl-PL" sz="2000" dirty="0"/>
          </a:p>
        </p:txBody>
      </p:sp>
      <p:pic>
        <p:nvPicPr>
          <p:cNvPr id="2" name="Picture 1" descr="A blue flag with yellow stars&#10;&#10;Description automatically generated">
            <a:extLst>
              <a:ext uri="{FF2B5EF4-FFF2-40B4-BE49-F238E27FC236}">
                <a16:creationId xmlns:a16="http://schemas.microsoft.com/office/drawing/2014/main" id="{B22AF6A8-9027-AE88-98C3-474FFCFE39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4" name="Rectangle 3">
            <a:extLst>
              <a:ext uri="{FF2B5EF4-FFF2-40B4-BE49-F238E27FC236}">
                <a16:creationId xmlns:a16="http://schemas.microsoft.com/office/drawing/2014/main" id="{E1ACA3BE-1D36-8B3E-5AAC-BCEA14AB5C29}"/>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383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2C48A-1A2A-4B41-E794-1B098DAE4DCC}"/>
              </a:ext>
            </a:extLst>
          </p:cNvPr>
          <p:cNvSpPr>
            <a:spLocks noGrp="1"/>
          </p:cNvSpPr>
          <p:nvPr>
            <p:ph type="ctrTitle"/>
          </p:nvPr>
        </p:nvSpPr>
        <p:spPr/>
        <p:txBody>
          <a:bodyPr/>
          <a:lstStyle/>
          <a:p>
            <a:r>
              <a:rPr lang="en-US" dirty="0">
                <a:cs typeface="Arial"/>
              </a:rPr>
              <a:t>8</a:t>
            </a:r>
            <a:endParaRPr lang="en-US" dirty="0"/>
          </a:p>
        </p:txBody>
      </p:sp>
      <p:sp>
        <p:nvSpPr>
          <p:cNvPr id="3" name="Subtitle 2">
            <a:extLst>
              <a:ext uri="{FF2B5EF4-FFF2-40B4-BE49-F238E27FC236}">
                <a16:creationId xmlns:a16="http://schemas.microsoft.com/office/drawing/2014/main" id="{294D6A51-A9C8-FF9A-D733-1D278DFDB570}"/>
              </a:ext>
            </a:extLst>
          </p:cNvPr>
          <p:cNvSpPr>
            <a:spLocks noGrp="1"/>
          </p:cNvSpPr>
          <p:nvPr>
            <p:ph type="subTitle" idx="1"/>
          </p:nvPr>
        </p:nvSpPr>
        <p:spPr/>
        <p:txBody>
          <a:bodyPr vert="horz" lIns="91440" tIns="45720" rIns="91440" bIns="45720" rtlCol="0" anchor="t">
            <a:noAutofit/>
          </a:bodyPr>
          <a:lstStyle/>
          <a:p>
            <a:r>
              <a:rPr lang="en-IE" sz="4000" dirty="0" err="1"/>
              <a:t>Medyanın</a:t>
            </a:r>
            <a:r>
              <a:rPr lang="en-IE" sz="4000" dirty="0"/>
              <a:t> </a:t>
            </a:r>
            <a:r>
              <a:rPr lang="en-IE" sz="4000" dirty="0" err="1"/>
              <a:t>sunduğu</a:t>
            </a:r>
            <a:r>
              <a:rPr lang="en-IE" sz="4000" dirty="0"/>
              <a:t> </a:t>
            </a:r>
            <a:r>
              <a:rPr lang="en-IE" sz="4000" dirty="0" err="1"/>
              <a:t>bilgi</a:t>
            </a:r>
            <a:r>
              <a:rPr lang="en-IE" sz="4000" dirty="0"/>
              <a:t> </a:t>
            </a:r>
            <a:r>
              <a:rPr lang="en-IE" sz="4000" dirty="0" err="1"/>
              <a:t>ve</a:t>
            </a:r>
            <a:r>
              <a:rPr lang="en-IE" sz="4000" dirty="0"/>
              <a:t> </a:t>
            </a:r>
            <a:r>
              <a:rPr lang="en-IE" sz="4000" dirty="0" err="1"/>
              <a:t>güven</a:t>
            </a:r>
            <a:r>
              <a:rPr lang="en-IE" sz="4000" dirty="0"/>
              <a:t> </a:t>
            </a:r>
            <a:r>
              <a:rPr lang="en-IE" sz="4000" dirty="0" err="1"/>
              <a:t>düzeyi</a:t>
            </a:r>
            <a:endParaRPr lang="en-IE" sz="4000" dirty="0"/>
          </a:p>
        </p:txBody>
      </p:sp>
      <p:sp>
        <p:nvSpPr>
          <p:cNvPr id="4" name="Rectangle 3">
            <a:extLst>
              <a:ext uri="{FF2B5EF4-FFF2-40B4-BE49-F238E27FC236}">
                <a16:creationId xmlns:a16="http://schemas.microsoft.com/office/drawing/2014/main" id="{E018E70E-9F1C-EBE4-3434-025E1D7E76B1}"/>
              </a:ext>
            </a:extLst>
          </p:cNvPr>
          <p:cNvSpPr/>
          <p:nvPr/>
        </p:nvSpPr>
        <p:spPr>
          <a:xfrm>
            <a:off x="9930809" y="5986130"/>
            <a:ext cx="2030819" cy="765544"/>
          </a:xfrm>
          <a:prstGeom prst="rect">
            <a:avLst/>
          </a:prstGeom>
          <a:solidFill>
            <a:srgbClr val="03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square with yellow stars and a blue circle with yellow stars&#10;&#10;Description automatically generated">
            <a:extLst>
              <a:ext uri="{FF2B5EF4-FFF2-40B4-BE49-F238E27FC236}">
                <a16:creationId xmlns:a16="http://schemas.microsoft.com/office/drawing/2014/main" id="{5418E582-AB96-E266-157E-867E4ED63B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668" y="5567013"/>
            <a:ext cx="1464559" cy="1024130"/>
          </a:xfrm>
          <a:prstGeom prst="rect">
            <a:avLst/>
          </a:prstGeom>
        </p:spPr>
      </p:pic>
      <p:pic>
        <p:nvPicPr>
          <p:cNvPr id="6" name="Picture 5" descr="A blue flag with yellow stars&#10;&#10;Description automatically generated">
            <a:extLst>
              <a:ext uri="{FF2B5EF4-FFF2-40B4-BE49-F238E27FC236}">
                <a16:creationId xmlns:a16="http://schemas.microsoft.com/office/drawing/2014/main" id="{4D2B1C4F-64DC-0D9F-1076-F2F56127E2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656" y="5835123"/>
            <a:ext cx="681489" cy="765545"/>
          </a:xfrm>
          <a:prstGeom prst="rect">
            <a:avLst/>
          </a:prstGeom>
        </p:spPr>
      </p:pic>
    </p:spTree>
    <p:extLst>
      <p:ext uri="{BB962C8B-B14F-4D97-AF65-F5344CB8AC3E}">
        <p14:creationId xmlns:p14="http://schemas.microsoft.com/office/powerpoint/2010/main" val="3286112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FD1B5-78FF-0B27-AD69-01E4207B60BE}"/>
            </a:ext>
          </a:extLst>
        </p:cNvPr>
        <p:cNvGrpSpPr/>
        <p:nvPr/>
      </p:nvGrpSpPr>
      <p:grpSpPr>
        <a:xfrm>
          <a:off x="0" y="0"/>
          <a:ext cx="0" cy="0"/>
          <a:chOff x="0" y="0"/>
          <a:chExt cx="0" cy="0"/>
        </a:xfrm>
      </p:grpSpPr>
      <p:pic>
        <p:nvPicPr>
          <p:cNvPr id="14" name="Old" hidden="1">
            <a:extLst>
              <a:ext uri="{FF2B5EF4-FFF2-40B4-BE49-F238E27FC236}">
                <a16:creationId xmlns:a16="http://schemas.microsoft.com/office/drawing/2014/main" id="{DE73283C-1729-B140-0D32-90EDED0A6E4D}"/>
              </a:ext>
            </a:extLst>
          </p:cNvPr>
          <p:cNvPicPr>
            <a:picLocks noChangeAspect="1"/>
          </p:cNvPicPr>
          <p:nvPr/>
        </p:nvPicPr>
        <p:blipFill>
          <a:blip r:embed="rId2"/>
          <a:stretch>
            <a:fillRect/>
          </a:stretch>
        </p:blipFill>
        <p:spPr>
          <a:xfrm>
            <a:off x="597877" y="1313472"/>
            <a:ext cx="10987120" cy="4795914"/>
          </a:xfrm>
          <a:prstGeom prst="rect">
            <a:avLst/>
          </a:prstGeom>
        </p:spPr>
      </p:pic>
      <p:sp>
        <p:nvSpPr>
          <p:cNvPr id="3" name="Slide Number Placeholder 2">
            <a:extLst>
              <a:ext uri="{FF2B5EF4-FFF2-40B4-BE49-F238E27FC236}">
                <a16:creationId xmlns:a16="http://schemas.microsoft.com/office/drawing/2014/main" id="{F176ED4D-54C5-D8EE-FAC9-5F98C7AFDEAF}"/>
              </a:ext>
            </a:extLst>
          </p:cNvPr>
          <p:cNvSpPr>
            <a:spLocks noGrp="1"/>
          </p:cNvSpPr>
          <p:nvPr>
            <p:ph type="sldNum" sz="quarter" idx="10"/>
          </p:nvPr>
        </p:nvSpPr>
        <p:spPr/>
        <p:txBody>
          <a:bodyPr/>
          <a:lstStyle/>
          <a:p>
            <a:fld id="{4034BEE3-566C-4068-A777-C3A4762E861B}" type="slidenum">
              <a:rPr lang="en-GB" smtClean="0"/>
              <a:pPr/>
              <a:t>19</a:t>
            </a:fld>
            <a:endParaRPr lang="en-GB"/>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3506899" y="1421255"/>
            <a:ext cx="5178201" cy="5253487"/>
          </a:xfrm>
          <a:prstGeom prst="rect">
            <a:avLst/>
          </a:prstGeom>
        </p:spPr>
      </p:pic>
      <p:sp>
        <p:nvSpPr>
          <p:cNvPr id="5" name="Title 5">
            <a:extLst>
              <a:ext uri="{FF2B5EF4-FFF2-40B4-BE49-F238E27FC236}">
                <a16:creationId xmlns:a16="http://schemas.microsoft.com/office/drawing/2014/main" id="{8DDD663B-1D4C-6A0F-3172-C27951358AEA}"/>
              </a:ext>
            </a:extLst>
          </p:cNvPr>
          <p:cNvSpPr>
            <a:spLocks noGrp="1"/>
          </p:cNvSpPr>
          <p:nvPr>
            <p:ph type="title"/>
          </p:nvPr>
        </p:nvSpPr>
        <p:spPr>
          <a:xfrm>
            <a:off x="649202" y="468133"/>
            <a:ext cx="10849849" cy="774792"/>
          </a:xfrm>
        </p:spPr>
        <p:txBody>
          <a:bodyPr/>
          <a:lstStyle/>
          <a:p>
            <a:pPr algn="just"/>
            <a:r>
              <a:rPr lang="en-US" sz="2000" b="1" dirty="0" err="1"/>
              <a:t>Medyaya</a:t>
            </a:r>
            <a:r>
              <a:rPr lang="en-US" sz="2000" b="1" dirty="0"/>
              <a:t> </a:t>
            </a:r>
            <a:r>
              <a:rPr lang="en-US" sz="2000" b="1" dirty="0" err="1"/>
              <a:t>duyulan</a:t>
            </a:r>
            <a:r>
              <a:rPr lang="en-US" sz="2000" b="1" dirty="0"/>
              <a:t> </a:t>
            </a:r>
            <a:r>
              <a:rPr lang="en-US" sz="2000" b="1" dirty="0" err="1"/>
              <a:t>dolaylı</a:t>
            </a:r>
            <a:r>
              <a:rPr lang="en-US" sz="2000" b="1" dirty="0"/>
              <a:t> </a:t>
            </a:r>
            <a:r>
              <a:rPr lang="en-US" sz="2000" b="1" dirty="0" err="1"/>
              <a:t>güven</a:t>
            </a:r>
            <a:r>
              <a:rPr lang="en-US" sz="2000" b="1" dirty="0"/>
              <a:t> </a:t>
            </a:r>
            <a:r>
              <a:rPr lang="en-US" sz="2000" b="1" dirty="0" err="1"/>
              <a:t>duygusuna</a:t>
            </a:r>
            <a:r>
              <a:rPr lang="en-US" sz="2000" b="1" dirty="0"/>
              <a:t> </a:t>
            </a:r>
            <a:r>
              <a:rPr lang="en-US" sz="2000" b="1" dirty="0" err="1"/>
              <a:t>işaret</a:t>
            </a:r>
            <a:r>
              <a:rPr lang="en-US" sz="2000" b="1" dirty="0"/>
              <a:t> </a:t>
            </a:r>
            <a:r>
              <a:rPr lang="en-US" sz="2000" b="1" dirty="0" err="1"/>
              <a:t>eden</a:t>
            </a:r>
            <a:r>
              <a:rPr lang="en-US" sz="2000" b="1" dirty="0"/>
              <a:t> </a:t>
            </a:r>
            <a:r>
              <a:rPr lang="en-US" sz="2000" b="1" dirty="0" err="1"/>
              <a:t>bir</a:t>
            </a:r>
            <a:r>
              <a:rPr lang="en-US" sz="2000" b="1" dirty="0"/>
              <a:t> </a:t>
            </a:r>
            <a:r>
              <a:rPr lang="en-US" sz="2000" b="1" dirty="0" err="1"/>
              <a:t>sonuç</a:t>
            </a:r>
            <a:r>
              <a:rPr lang="en-US" sz="2000" b="1" dirty="0"/>
              <a:t> </a:t>
            </a:r>
            <a:r>
              <a:rPr lang="en-US" sz="2000" b="1" dirty="0" err="1"/>
              <a:t>olarak</a:t>
            </a:r>
            <a:r>
              <a:rPr lang="en-US" sz="2000" b="1" dirty="0"/>
              <a:t>, ‘</a:t>
            </a:r>
            <a:r>
              <a:rPr lang="en-US" sz="2000" b="1" dirty="0" err="1"/>
              <a:t>KTt</a:t>
            </a:r>
            <a:r>
              <a:rPr lang="en-US" sz="2000" b="1" dirty="0"/>
              <a:t> </a:t>
            </a:r>
            <a:r>
              <a:rPr lang="en-US" sz="2000" b="1" dirty="0" err="1"/>
              <a:t>medyası</a:t>
            </a:r>
            <a:r>
              <a:rPr lang="en-US" sz="2000" b="1" dirty="0"/>
              <a:t> </a:t>
            </a:r>
            <a:r>
              <a:rPr lang="en-US" sz="2000" b="1" dirty="0" err="1"/>
              <a:t>güvenilir</a:t>
            </a:r>
            <a:r>
              <a:rPr lang="en-US" sz="2000" b="1" dirty="0"/>
              <a:t> </a:t>
            </a:r>
            <a:r>
              <a:rPr lang="en-US" sz="2000" b="1" dirty="0" err="1"/>
              <a:t>bilgi</a:t>
            </a:r>
            <a:r>
              <a:rPr lang="en-US" sz="2000" b="1" dirty="0"/>
              <a:t> </a:t>
            </a:r>
            <a:r>
              <a:rPr lang="en-US" sz="2000" b="1" dirty="0" err="1"/>
              <a:t>sunar</a:t>
            </a:r>
            <a:r>
              <a:rPr lang="en-US" sz="2000" b="1" dirty="0"/>
              <a:t>’ </a:t>
            </a:r>
            <a:r>
              <a:rPr lang="en-US" sz="2000" b="1" dirty="0" err="1"/>
              <a:t>ifadesine</a:t>
            </a:r>
            <a:r>
              <a:rPr lang="en-US" sz="2000" b="1" dirty="0"/>
              <a:t> ‘Evet’ </a:t>
            </a:r>
            <a:r>
              <a:rPr lang="en-US" sz="2000" b="1" dirty="0" err="1"/>
              <a:t>diyenler</a:t>
            </a:r>
            <a:r>
              <a:rPr lang="en-US" sz="2000" b="1" dirty="0"/>
              <a:t> %65 </a:t>
            </a:r>
            <a:r>
              <a:rPr lang="en-US" sz="2000" b="1" dirty="0" err="1"/>
              <a:t>oranında</a:t>
            </a:r>
            <a:r>
              <a:rPr lang="en-US" sz="2000" b="1" dirty="0"/>
              <a:t> </a:t>
            </a:r>
            <a:r>
              <a:rPr lang="en-US" sz="2000" b="1" dirty="0" err="1"/>
              <a:t>ve</a:t>
            </a:r>
            <a:r>
              <a:rPr lang="en-US" sz="2000" b="1" dirty="0"/>
              <a:t> </a:t>
            </a:r>
            <a:r>
              <a:rPr lang="en-US" sz="2000" b="1" dirty="0" err="1"/>
              <a:t>bir</a:t>
            </a:r>
            <a:r>
              <a:rPr lang="en-US" sz="2000" b="1" dirty="0"/>
              <a:t> </a:t>
            </a:r>
            <a:r>
              <a:rPr lang="en-US" sz="2000" b="1" dirty="0" err="1"/>
              <a:t>önceki</a:t>
            </a:r>
            <a:r>
              <a:rPr lang="en-US" sz="2000" b="1" dirty="0"/>
              <a:t> </a:t>
            </a:r>
            <a:r>
              <a:rPr lang="en-US" sz="2000" b="1" dirty="0" err="1"/>
              <a:t>yılın</a:t>
            </a:r>
            <a:r>
              <a:rPr lang="en-US" sz="2000" b="1" dirty="0"/>
              <a:t> </a:t>
            </a:r>
            <a:r>
              <a:rPr lang="en-US" sz="2000" b="1" dirty="0" err="1"/>
              <a:t>verisine</a:t>
            </a:r>
            <a:r>
              <a:rPr lang="en-US" sz="2000" b="1" dirty="0"/>
              <a:t> </a:t>
            </a:r>
            <a:r>
              <a:rPr lang="en-US" sz="2000" b="1" dirty="0" err="1"/>
              <a:t>kıyasla</a:t>
            </a:r>
            <a:r>
              <a:rPr lang="en-US" sz="2000" b="1" dirty="0"/>
              <a:t> 26 </a:t>
            </a:r>
            <a:r>
              <a:rPr lang="en-US" sz="2000" b="1" dirty="0" err="1"/>
              <a:t>puan</a:t>
            </a:r>
            <a:r>
              <a:rPr lang="en-US" sz="2000" b="1" dirty="0"/>
              <a:t> </a:t>
            </a:r>
            <a:r>
              <a:rPr lang="en-US" sz="2000" b="1" dirty="0" err="1"/>
              <a:t>artış</a:t>
            </a:r>
            <a:r>
              <a:rPr lang="tr-TR" sz="2000" b="1" dirty="0"/>
              <a:t>l</a:t>
            </a:r>
            <a:r>
              <a:rPr lang="en-US" sz="2000" b="1" dirty="0"/>
              <a:t>a </a:t>
            </a:r>
            <a:r>
              <a:rPr lang="en-US" sz="2000" b="1" dirty="0" err="1"/>
              <a:t>olumlu</a:t>
            </a:r>
            <a:r>
              <a:rPr lang="en-US" sz="2000" b="1" dirty="0"/>
              <a:t> </a:t>
            </a:r>
            <a:r>
              <a:rPr lang="en-US" sz="2000" b="1" dirty="0" err="1"/>
              <a:t>yönde</a:t>
            </a:r>
            <a:r>
              <a:rPr lang="en-US" sz="2000" b="1" dirty="0"/>
              <a:t> </a:t>
            </a:r>
            <a:r>
              <a:rPr lang="en-US" sz="2000" b="1" dirty="0" err="1"/>
              <a:t>bir</a:t>
            </a:r>
            <a:r>
              <a:rPr lang="en-US" sz="2000" b="1" dirty="0"/>
              <a:t> </a:t>
            </a:r>
            <a:r>
              <a:rPr lang="en-US" sz="2000" b="1" dirty="0" err="1"/>
              <a:t>eğilim</a:t>
            </a:r>
            <a:r>
              <a:rPr lang="en-US" sz="2000" b="1" dirty="0"/>
              <a:t> </a:t>
            </a:r>
            <a:r>
              <a:rPr lang="tr-TR" sz="2000" b="1" dirty="0"/>
              <a:t>ortaya çıkıyor.</a:t>
            </a:r>
            <a:endParaRPr lang="pl-PL" sz="2000" dirty="0"/>
          </a:p>
        </p:txBody>
      </p:sp>
      <p:pic>
        <p:nvPicPr>
          <p:cNvPr id="4" name="Picture 3" descr="A blue flag with yellow stars&#10;&#10;Description automatically generated">
            <a:extLst>
              <a:ext uri="{FF2B5EF4-FFF2-40B4-BE49-F238E27FC236}">
                <a16:creationId xmlns:a16="http://schemas.microsoft.com/office/drawing/2014/main" id="{AFD928AD-7A3C-0932-82A9-EE9ED04FDF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6" name="Rectangle 5">
            <a:extLst>
              <a:ext uri="{FF2B5EF4-FFF2-40B4-BE49-F238E27FC236}">
                <a16:creationId xmlns:a16="http://schemas.microsoft.com/office/drawing/2014/main" id="{58C58626-34E2-ECB8-004B-3BADB70BD06B}"/>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149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cs typeface="Arial"/>
              </a:rPr>
              <a:t>9</a:t>
            </a:r>
          </a:p>
        </p:txBody>
      </p:sp>
      <p:sp>
        <p:nvSpPr>
          <p:cNvPr id="3" name="Subtitle 2"/>
          <p:cNvSpPr>
            <a:spLocks noGrp="1"/>
          </p:cNvSpPr>
          <p:nvPr>
            <p:ph type="subTitle" idx="1"/>
          </p:nvPr>
        </p:nvSpPr>
        <p:spPr/>
        <p:txBody>
          <a:bodyPr vert="horz" lIns="91440" tIns="45720" rIns="91440" bIns="45720" rtlCol="0" anchor="t">
            <a:noAutofit/>
          </a:bodyPr>
          <a:lstStyle/>
          <a:p>
            <a:r>
              <a:rPr lang="en-IE" sz="4000" dirty="0" err="1"/>
              <a:t>Toplumda</a:t>
            </a:r>
            <a:r>
              <a:rPr lang="en-IE" sz="4000" dirty="0"/>
              <a:t> </a:t>
            </a:r>
            <a:r>
              <a:rPr lang="en-IE" sz="4000" dirty="0" err="1"/>
              <a:t>demokrasinin</a:t>
            </a:r>
            <a:r>
              <a:rPr lang="en-IE" sz="4000" dirty="0"/>
              <a:t> </a:t>
            </a:r>
            <a:r>
              <a:rPr lang="en-IE" sz="4000" dirty="0" err="1"/>
              <a:t>işleyişi</a:t>
            </a:r>
            <a:r>
              <a:rPr lang="en-IE" sz="4000" dirty="0"/>
              <a:t> </a:t>
            </a:r>
            <a:r>
              <a:rPr lang="en-IE" sz="4000" dirty="0" err="1"/>
              <a:t>ile</a:t>
            </a:r>
            <a:r>
              <a:rPr lang="en-IE" sz="4000" dirty="0"/>
              <a:t> </a:t>
            </a:r>
            <a:r>
              <a:rPr lang="en-IE" sz="4000" dirty="0" err="1"/>
              <a:t>ilgili</a:t>
            </a:r>
            <a:r>
              <a:rPr lang="en-IE" sz="4000" dirty="0"/>
              <a:t> </a:t>
            </a:r>
            <a:r>
              <a:rPr lang="en-IE" sz="4000" dirty="0" err="1"/>
              <a:t>memnuniyet</a:t>
            </a:r>
            <a:r>
              <a:rPr lang="en-IE" sz="4000" dirty="0"/>
              <a:t> </a:t>
            </a:r>
            <a:r>
              <a:rPr lang="en-IE" sz="4000" dirty="0" err="1"/>
              <a:t>düzeyi</a:t>
            </a:r>
            <a:endParaRPr lang="en-IE" sz="4000" dirty="0"/>
          </a:p>
        </p:txBody>
      </p:sp>
      <p:sp>
        <p:nvSpPr>
          <p:cNvPr id="4" name="Rectangle 3">
            <a:extLst>
              <a:ext uri="{FF2B5EF4-FFF2-40B4-BE49-F238E27FC236}">
                <a16:creationId xmlns:a16="http://schemas.microsoft.com/office/drawing/2014/main" id="{174F0AFA-4F80-5C77-F194-CA24F7E3C232}"/>
              </a:ext>
            </a:extLst>
          </p:cNvPr>
          <p:cNvSpPr/>
          <p:nvPr/>
        </p:nvSpPr>
        <p:spPr>
          <a:xfrm>
            <a:off x="9930809" y="5986130"/>
            <a:ext cx="2030819" cy="765544"/>
          </a:xfrm>
          <a:prstGeom prst="rect">
            <a:avLst/>
          </a:prstGeom>
          <a:solidFill>
            <a:srgbClr val="03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square with yellow stars and a blue circle with yellow stars&#10;&#10;Description automatically generated">
            <a:extLst>
              <a:ext uri="{FF2B5EF4-FFF2-40B4-BE49-F238E27FC236}">
                <a16:creationId xmlns:a16="http://schemas.microsoft.com/office/drawing/2014/main" id="{664C7B78-ED4A-C9E8-5F5C-B384BAFF86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668" y="5567013"/>
            <a:ext cx="1464559" cy="1024130"/>
          </a:xfrm>
          <a:prstGeom prst="rect">
            <a:avLst/>
          </a:prstGeom>
        </p:spPr>
      </p:pic>
      <p:pic>
        <p:nvPicPr>
          <p:cNvPr id="6" name="Picture 5" descr="A blue flag with yellow stars&#10;&#10;Description automatically generated">
            <a:extLst>
              <a:ext uri="{FF2B5EF4-FFF2-40B4-BE49-F238E27FC236}">
                <a16:creationId xmlns:a16="http://schemas.microsoft.com/office/drawing/2014/main" id="{02BB448C-9F56-1E8D-2C53-A3AB3AC3C1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656" y="5835123"/>
            <a:ext cx="681489" cy="765545"/>
          </a:xfrm>
          <a:prstGeom prst="rect">
            <a:avLst/>
          </a:prstGeom>
        </p:spPr>
      </p:pic>
    </p:spTree>
    <p:extLst>
      <p:ext uri="{BB962C8B-B14F-4D97-AF65-F5344CB8AC3E}">
        <p14:creationId xmlns:p14="http://schemas.microsoft.com/office/powerpoint/2010/main" val="305910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BCB39-6AEA-185D-8B71-3A83413EAA80}"/>
            </a:ext>
          </a:extLst>
        </p:cNvPr>
        <p:cNvGrpSpPr/>
        <p:nvPr/>
      </p:nvGrpSpPr>
      <p:grpSpPr>
        <a:xfrm>
          <a:off x="0" y="0"/>
          <a:ext cx="0" cy="0"/>
          <a:chOff x="0" y="0"/>
          <a:chExt cx="0" cy="0"/>
        </a:xfrm>
      </p:grpSpPr>
      <p:pic>
        <p:nvPicPr>
          <p:cNvPr id="14" name="Old" hidden="1">
            <a:extLst>
              <a:ext uri="{FF2B5EF4-FFF2-40B4-BE49-F238E27FC236}">
                <a16:creationId xmlns:a16="http://schemas.microsoft.com/office/drawing/2014/main" id="{AF4B7878-29F4-49C1-901D-1D1981C33431}"/>
              </a:ext>
            </a:extLst>
          </p:cNvPr>
          <p:cNvPicPr>
            <a:picLocks noChangeAspect="1"/>
          </p:cNvPicPr>
          <p:nvPr/>
        </p:nvPicPr>
        <p:blipFill>
          <a:blip r:embed="rId2"/>
          <a:stretch>
            <a:fillRect/>
          </a:stretch>
        </p:blipFill>
        <p:spPr>
          <a:xfrm>
            <a:off x="597877" y="1313472"/>
            <a:ext cx="10987120" cy="4795914"/>
          </a:xfrm>
          <a:prstGeom prst="rect">
            <a:avLst/>
          </a:prstGeom>
        </p:spPr>
      </p:pic>
      <p:sp>
        <p:nvSpPr>
          <p:cNvPr id="3" name="Slide Number Placeholder 2">
            <a:extLst>
              <a:ext uri="{FF2B5EF4-FFF2-40B4-BE49-F238E27FC236}">
                <a16:creationId xmlns:a16="http://schemas.microsoft.com/office/drawing/2014/main" id="{CF9AE3A0-67E4-7460-326E-D30F50849DDC}"/>
              </a:ext>
            </a:extLst>
          </p:cNvPr>
          <p:cNvSpPr>
            <a:spLocks noGrp="1"/>
          </p:cNvSpPr>
          <p:nvPr>
            <p:ph type="sldNum" sz="quarter" idx="10"/>
          </p:nvPr>
        </p:nvSpPr>
        <p:spPr/>
        <p:txBody>
          <a:bodyPr/>
          <a:lstStyle/>
          <a:p>
            <a:fld id="{4034BEE3-566C-4068-A777-C3A4762E861B}" type="slidenum">
              <a:rPr lang="en-GB" smtClean="0"/>
              <a:pPr/>
              <a:t>21</a:t>
            </a:fld>
            <a:endParaRPr lang="en-GB"/>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2052632" y="1474237"/>
            <a:ext cx="8042988" cy="4805265"/>
          </a:xfrm>
          <a:prstGeom prst="rect">
            <a:avLst/>
          </a:prstGeom>
        </p:spPr>
      </p:pic>
      <p:sp>
        <p:nvSpPr>
          <p:cNvPr id="5" name="Title 5">
            <a:extLst>
              <a:ext uri="{FF2B5EF4-FFF2-40B4-BE49-F238E27FC236}">
                <a16:creationId xmlns:a16="http://schemas.microsoft.com/office/drawing/2014/main" id="{8DDD663B-1D4C-6A0F-3172-C27951358AEA}"/>
              </a:ext>
            </a:extLst>
          </p:cNvPr>
          <p:cNvSpPr>
            <a:spLocks noGrp="1"/>
          </p:cNvSpPr>
          <p:nvPr>
            <p:ph type="title"/>
          </p:nvPr>
        </p:nvSpPr>
        <p:spPr>
          <a:xfrm>
            <a:off x="649202" y="468133"/>
            <a:ext cx="10849849" cy="774792"/>
          </a:xfrm>
        </p:spPr>
        <p:txBody>
          <a:bodyPr/>
          <a:lstStyle/>
          <a:p>
            <a:pPr algn="just"/>
            <a:r>
              <a:rPr lang="en-US" sz="2000" b="1" dirty="0" err="1"/>
              <a:t>Toplumdaki</a:t>
            </a:r>
            <a:r>
              <a:rPr lang="en-US" sz="2000" b="1" dirty="0"/>
              <a:t> </a:t>
            </a:r>
            <a:r>
              <a:rPr lang="en-US" sz="2000" b="1" dirty="0" err="1"/>
              <a:t>demokrasinin</a:t>
            </a:r>
            <a:r>
              <a:rPr lang="en-US" sz="2000" b="1" dirty="0"/>
              <a:t> </a:t>
            </a:r>
            <a:r>
              <a:rPr lang="en-US" sz="2000" b="1" dirty="0" err="1"/>
              <a:t>işleyiş</a:t>
            </a:r>
            <a:r>
              <a:rPr lang="en-US" sz="2000" b="1" dirty="0"/>
              <a:t> </a:t>
            </a:r>
            <a:r>
              <a:rPr lang="en-US" sz="2000" b="1" dirty="0" err="1"/>
              <a:t>biçimi</a:t>
            </a:r>
            <a:r>
              <a:rPr lang="en-US" sz="2000" b="1" dirty="0"/>
              <a:t> </a:t>
            </a:r>
            <a:r>
              <a:rPr lang="en-US" sz="2000" b="1" dirty="0" err="1"/>
              <a:t>sorgulandığında</a:t>
            </a:r>
            <a:r>
              <a:rPr lang="en-US" sz="2000" b="1" dirty="0"/>
              <a:t> </a:t>
            </a:r>
            <a:r>
              <a:rPr lang="en-US" sz="2000" b="1" dirty="0" err="1"/>
              <a:t>KTt</a:t>
            </a:r>
            <a:r>
              <a:rPr lang="en-US" sz="2000" b="1" dirty="0"/>
              <a:t> %61 </a:t>
            </a:r>
            <a:r>
              <a:rPr lang="en-US" sz="2000" b="1" dirty="0" err="1"/>
              <a:t>ile</a:t>
            </a:r>
            <a:r>
              <a:rPr lang="en-US" sz="2000" b="1" dirty="0"/>
              <a:t> ‘</a:t>
            </a:r>
            <a:r>
              <a:rPr lang="en-US" sz="2000" b="1" dirty="0" err="1"/>
              <a:t>memnun</a:t>
            </a:r>
            <a:r>
              <a:rPr lang="en-US" sz="2000" b="1" dirty="0"/>
              <a:t> </a:t>
            </a:r>
            <a:r>
              <a:rPr lang="en-US" sz="2000" b="1" dirty="0" err="1"/>
              <a:t>değil</a:t>
            </a:r>
            <a:r>
              <a:rPr lang="en-US" sz="2000" b="1" dirty="0"/>
              <a:t>’</a:t>
            </a:r>
            <a:r>
              <a:rPr lang="tr-TR" sz="2000" b="1" dirty="0"/>
              <a:t>. Bu oran geçen yıla göre 11 puan artış göstermektedir.</a:t>
            </a:r>
            <a:endParaRPr lang="pl-PL" sz="2000" dirty="0"/>
          </a:p>
        </p:txBody>
      </p:sp>
      <p:pic>
        <p:nvPicPr>
          <p:cNvPr id="4" name="Picture 3" descr="A blue flag with yellow stars&#10;&#10;Description automatically generated">
            <a:extLst>
              <a:ext uri="{FF2B5EF4-FFF2-40B4-BE49-F238E27FC236}">
                <a16:creationId xmlns:a16="http://schemas.microsoft.com/office/drawing/2014/main" id="{52B5232B-CA8C-87A4-ACCF-A333844A3A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6" name="Rectangle 5">
            <a:extLst>
              <a:ext uri="{FF2B5EF4-FFF2-40B4-BE49-F238E27FC236}">
                <a16:creationId xmlns:a16="http://schemas.microsoft.com/office/drawing/2014/main" id="{EA39024A-E895-CB65-9A33-CA8A2106EDDA}"/>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369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3A192-0CC6-1042-F137-2E84D207D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13675-31EB-5771-E1D5-C2306D17F785}"/>
              </a:ext>
            </a:extLst>
          </p:cNvPr>
          <p:cNvSpPr>
            <a:spLocks noGrp="1"/>
          </p:cNvSpPr>
          <p:nvPr>
            <p:ph type="ctrTitle"/>
          </p:nvPr>
        </p:nvSpPr>
        <p:spPr/>
        <p:txBody>
          <a:bodyPr/>
          <a:lstStyle/>
          <a:p>
            <a:r>
              <a:rPr lang="en-GB" dirty="0">
                <a:cs typeface="Arial"/>
              </a:rPr>
              <a:t>10</a:t>
            </a:r>
          </a:p>
        </p:txBody>
      </p:sp>
      <p:sp>
        <p:nvSpPr>
          <p:cNvPr id="3" name="Subtitle 2">
            <a:extLst>
              <a:ext uri="{FF2B5EF4-FFF2-40B4-BE49-F238E27FC236}">
                <a16:creationId xmlns:a16="http://schemas.microsoft.com/office/drawing/2014/main" id="{FEAC5649-2A14-DF31-57C6-40B888ABCF0F}"/>
              </a:ext>
            </a:extLst>
          </p:cNvPr>
          <p:cNvSpPr>
            <a:spLocks noGrp="1"/>
          </p:cNvSpPr>
          <p:nvPr>
            <p:ph type="subTitle" idx="1"/>
          </p:nvPr>
        </p:nvSpPr>
        <p:spPr/>
        <p:txBody>
          <a:bodyPr vert="horz" lIns="91440" tIns="45720" rIns="91440" bIns="45720" rtlCol="0" anchor="t">
            <a:noAutofit/>
          </a:bodyPr>
          <a:lstStyle/>
          <a:p>
            <a:r>
              <a:rPr lang="en-US" sz="4000" dirty="0" err="1"/>
              <a:t>Avrupa</a:t>
            </a:r>
            <a:r>
              <a:rPr lang="en-US" sz="4000" dirty="0"/>
              <a:t> </a:t>
            </a:r>
            <a:r>
              <a:rPr lang="en-US" sz="4000" dirty="0" err="1"/>
              <a:t>Birliği</a:t>
            </a:r>
            <a:r>
              <a:rPr lang="en-US" sz="4000" dirty="0"/>
              <a:t> </a:t>
            </a:r>
            <a:r>
              <a:rPr lang="en-US" sz="4000" dirty="0" err="1"/>
              <a:t>mevzuatı</a:t>
            </a:r>
            <a:r>
              <a:rPr lang="en-US" sz="4000" dirty="0"/>
              <a:t> </a:t>
            </a:r>
            <a:r>
              <a:rPr lang="en-US" sz="4000" dirty="0" err="1"/>
              <a:t>ile</a:t>
            </a:r>
            <a:r>
              <a:rPr lang="en-US" sz="4000" dirty="0"/>
              <a:t> </a:t>
            </a:r>
            <a:r>
              <a:rPr lang="en-US" sz="4000" dirty="0" err="1"/>
              <a:t>ilgili</a:t>
            </a:r>
            <a:r>
              <a:rPr lang="en-US" sz="4000" dirty="0"/>
              <a:t> </a:t>
            </a:r>
            <a:r>
              <a:rPr lang="en-US" sz="4000" dirty="0" err="1"/>
              <a:t>görüşler</a:t>
            </a:r>
            <a:endParaRPr lang="en-IE" sz="4000" dirty="0"/>
          </a:p>
        </p:txBody>
      </p:sp>
      <p:sp>
        <p:nvSpPr>
          <p:cNvPr id="4" name="Rectangle 3">
            <a:extLst>
              <a:ext uri="{FF2B5EF4-FFF2-40B4-BE49-F238E27FC236}">
                <a16:creationId xmlns:a16="http://schemas.microsoft.com/office/drawing/2014/main" id="{8F20124C-A770-A78E-2401-47A69DABC672}"/>
              </a:ext>
            </a:extLst>
          </p:cNvPr>
          <p:cNvSpPr/>
          <p:nvPr/>
        </p:nvSpPr>
        <p:spPr>
          <a:xfrm>
            <a:off x="9930809" y="5986130"/>
            <a:ext cx="2030819" cy="765544"/>
          </a:xfrm>
          <a:prstGeom prst="rect">
            <a:avLst/>
          </a:prstGeom>
          <a:solidFill>
            <a:srgbClr val="03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square with yellow stars and a blue circle with yellow stars&#10;&#10;Description automatically generated">
            <a:extLst>
              <a:ext uri="{FF2B5EF4-FFF2-40B4-BE49-F238E27FC236}">
                <a16:creationId xmlns:a16="http://schemas.microsoft.com/office/drawing/2014/main" id="{9EF6FFFF-E124-7B8E-A7A9-22CF9E3438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668" y="5567013"/>
            <a:ext cx="1464559" cy="1024130"/>
          </a:xfrm>
          <a:prstGeom prst="rect">
            <a:avLst/>
          </a:prstGeom>
        </p:spPr>
      </p:pic>
      <p:pic>
        <p:nvPicPr>
          <p:cNvPr id="6" name="Picture 5" descr="A blue flag with yellow stars&#10;&#10;Description automatically generated">
            <a:extLst>
              <a:ext uri="{FF2B5EF4-FFF2-40B4-BE49-F238E27FC236}">
                <a16:creationId xmlns:a16="http://schemas.microsoft.com/office/drawing/2014/main" id="{DAC3593D-853C-4733-7361-C66B221654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656" y="5835123"/>
            <a:ext cx="681489" cy="765545"/>
          </a:xfrm>
          <a:prstGeom prst="rect">
            <a:avLst/>
          </a:prstGeom>
        </p:spPr>
      </p:pic>
    </p:spTree>
    <p:extLst>
      <p:ext uri="{BB962C8B-B14F-4D97-AF65-F5344CB8AC3E}">
        <p14:creationId xmlns:p14="http://schemas.microsoft.com/office/powerpoint/2010/main" val="3277111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E54B6-B48B-8EE3-929B-07AE0CCF4723}"/>
            </a:ext>
          </a:extLst>
        </p:cNvPr>
        <p:cNvGrpSpPr/>
        <p:nvPr/>
      </p:nvGrpSpPr>
      <p:grpSpPr>
        <a:xfrm>
          <a:off x="0" y="0"/>
          <a:ext cx="0" cy="0"/>
          <a:chOff x="0" y="0"/>
          <a:chExt cx="0" cy="0"/>
        </a:xfrm>
      </p:grpSpPr>
      <p:pic>
        <p:nvPicPr>
          <p:cNvPr id="14" name="Old" hidden="1">
            <a:extLst>
              <a:ext uri="{FF2B5EF4-FFF2-40B4-BE49-F238E27FC236}">
                <a16:creationId xmlns:a16="http://schemas.microsoft.com/office/drawing/2014/main" id="{BE7EDE8E-A61E-B23E-A814-655AF149B711}"/>
              </a:ext>
            </a:extLst>
          </p:cNvPr>
          <p:cNvPicPr>
            <a:picLocks noChangeAspect="1"/>
          </p:cNvPicPr>
          <p:nvPr/>
        </p:nvPicPr>
        <p:blipFill>
          <a:blip r:embed="rId2"/>
          <a:stretch>
            <a:fillRect/>
          </a:stretch>
        </p:blipFill>
        <p:spPr>
          <a:xfrm>
            <a:off x="597877" y="1313472"/>
            <a:ext cx="10987120" cy="4795914"/>
          </a:xfrm>
          <a:prstGeom prst="rect">
            <a:avLst/>
          </a:prstGeom>
        </p:spPr>
      </p:pic>
      <p:sp>
        <p:nvSpPr>
          <p:cNvPr id="3" name="Slide Number Placeholder 2">
            <a:extLst>
              <a:ext uri="{FF2B5EF4-FFF2-40B4-BE49-F238E27FC236}">
                <a16:creationId xmlns:a16="http://schemas.microsoft.com/office/drawing/2014/main" id="{79032B73-4369-7429-2773-9B097EF748EE}"/>
              </a:ext>
            </a:extLst>
          </p:cNvPr>
          <p:cNvSpPr>
            <a:spLocks noGrp="1"/>
          </p:cNvSpPr>
          <p:nvPr>
            <p:ph type="sldNum" sz="quarter" idx="10"/>
          </p:nvPr>
        </p:nvSpPr>
        <p:spPr/>
        <p:txBody>
          <a:bodyPr/>
          <a:lstStyle/>
          <a:p>
            <a:fld id="{4034BEE3-566C-4068-A777-C3A4762E861B}" type="slidenum">
              <a:rPr lang="en-GB" smtClean="0"/>
              <a:pPr/>
              <a:t>23</a:t>
            </a:fld>
            <a:endParaRPr lang="en-GB"/>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1175657" y="2223793"/>
            <a:ext cx="5169160" cy="3429702"/>
          </a:xfrm>
          <a:prstGeom prst="rect">
            <a:avLst/>
          </a:prstGeom>
        </p:spPr>
      </p:pic>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a:xfrm>
            <a:off x="6344817" y="2230016"/>
            <a:ext cx="5225143" cy="3423479"/>
          </a:xfrm>
          <a:prstGeom prst="rect">
            <a:avLst/>
          </a:prstGeom>
        </p:spPr>
      </p:pic>
      <p:sp>
        <p:nvSpPr>
          <p:cNvPr id="7" name="Title 5">
            <a:extLst>
              <a:ext uri="{FF2B5EF4-FFF2-40B4-BE49-F238E27FC236}">
                <a16:creationId xmlns:a16="http://schemas.microsoft.com/office/drawing/2014/main" id="{8DDD663B-1D4C-6A0F-3172-C27951358AEA}"/>
              </a:ext>
            </a:extLst>
          </p:cNvPr>
          <p:cNvSpPr>
            <a:spLocks noGrp="1"/>
          </p:cNvSpPr>
          <p:nvPr>
            <p:ph type="title"/>
          </p:nvPr>
        </p:nvSpPr>
        <p:spPr>
          <a:xfrm>
            <a:off x="649202" y="468133"/>
            <a:ext cx="10849849" cy="774792"/>
          </a:xfrm>
        </p:spPr>
        <p:txBody>
          <a:bodyPr/>
          <a:lstStyle/>
          <a:p>
            <a:pPr algn="just"/>
            <a:r>
              <a:rPr lang="en-US" sz="2000" b="1" dirty="0"/>
              <a:t>KT</a:t>
            </a:r>
            <a:r>
              <a:rPr lang="tr-TR" sz="2000" b="1" dirty="0" err="1"/>
              <a:t>t’nun</a:t>
            </a:r>
            <a:r>
              <a:rPr lang="tr-TR" sz="2000" b="1" dirty="0"/>
              <a:t> </a:t>
            </a:r>
            <a:r>
              <a:rPr lang="en-US" sz="2000" b="1" dirty="0"/>
              <a:t>%46</a:t>
            </a:r>
            <a:r>
              <a:rPr lang="tr-TR" sz="2000" b="1" dirty="0"/>
              <a:t>’</a:t>
            </a:r>
            <a:r>
              <a:rPr lang="tr-TR" sz="2000" b="1" dirty="0" err="1"/>
              <a:t>sı</a:t>
            </a:r>
            <a:r>
              <a:rPr lang="tr-TR" sz="2000" b="1" dirty="0"/>
              <a:t>, </a:t>
            </a:r>
            <a:r>
              <a:rPr lang="en-US" sz="2000" b="1" dirty="0"/>
              <a:t>AB </a:t>
            </a:r>
            <a:r>
              <a:rPr lang="en-US" sz="2000" b="1" dirty="0" err="1"/>
              <a:t>mevzuatının</a:t>
            </a:r>
            <a:r>
              <a:rPr lang="en-US" sz="2000" b="1" dirty="0"/>
              <a:t> tam </a:t>
            </a:r>
            <a:r>
              <a:rPr lang="en-US" sz="2000" b="1" dirty="0" err="1"/>
              <a:t>olarak</a:t>
            </a:r>
            <a:r>
              <a:rPr lang="en-US" sz="2000" b="1" dirty="0"/>
              <a:t> </a:t>
            </a:r>
            <a:r>
              <a:rPr lang="en-US" sz="2000" b="1" dirty="0" err="1"/>
              <a:t>uygulanmasının</a:t>
            </a:r>
            <a:r>
              <a:rPr lang="en-US" sz="2000" b="1" dirty="0"/>
              <a:t> ‘</a:t>
            </a:r>
            <a:r>
              <a:rPr lang="en-US" sz="2000" b="1" dirty="0" err="1"/>
              <a:t>iyi</a:t>
            </a:r>
            <a:r>
              <a:rPr lang="en-US" sz="2000" b="1" dirty="0"/>
              <a:t> </a:t>
            </a:r>
            <a:r>
              <a:rPr lang="en-US" sz="2000" b="1" dirty="0" err="1"/>
              <a:t>bir</a:t>
            </a:r>
            <a:r>
              <a:rPr lang="en-US" sz="2000" b="1" dirty="0"/>
              <a:t> </a:t>
            </a:r>
            <a:r>
              <a:rPr lang="en-US" sz="2000" b="1" dirty="0" err="1"/>
              <a:t>şey’olduğunu</a:t>
            </a:r>
            <a:r>
              <a:rPr lang="en-US" sz="2000" b="1" dirty="0"/>
              <a:t> </a:t>
            </a:r>
            <a:r>
              <a:rPr lang="en-US" sz="2000" b="1" dirty="0" err="1"/>
              <a:t>düşünüyor</a:t>
            </a:r>
            <a:r>
              <a:rPr lang="en-US" sz="2000" b="1" dirty="0"/>
              <a:t>, %61 </a:t>
            </a:r>
            <a:r>
              <a:rPr lang="en-US" sz="2000" b="1" dirty="0" err="1"/>
              <a:t>gibi</a:t>
            </a:r>
            <a:r>
              <a:rPr lang="en-US" sz="2000" b="1" dirty="0"/>
              <a:t> </a:t>
            </a:r>
            <a:r>
              <a:rPr lang="en-US" sz="2000" b="1" dirty="0" err="1"/>
              <a:t>bir</a:t>
            </a:r>
            <a:r>
              <a:rPr lang="en-US" sz="2000" b="1" dirty="0"/>
              <a:t> </a:t>
            </a:r>
            <a:r>
              <a:rPr lang="en-US" sz="2000" b="1" dirty="0" err="1"/>
              <a:t>çoğunlu</a:t>
            </a:r>
            <a:r>
              <a:rPr lang="tr-TR" sz="2000" b="1" dirty="0"/>
              <a:t>k ise</a:t>
            </a:r>
            <a:r>
              <a:rPr lang="en-US" sz="2000" b="1" dirty="0"/>
              <a:t> AB </a:t>
            </a:r>
            <a:r>
              <a:rPr lang="en-US" sz="2000" b="1" dirty="0" err="1"/>
              <a:t>mevzuatının</a:t>
            </a:r>
            <a:r>
              <a:rPr lang="en-US" sz="2000" b="1" dirty="0"/>
              <a:t>  tam </a:t>
            </a:r>
            <a:r>
              <a:rPr lang="en-US" sz="2000" b="1" dirty="0" err="1"/>
              <a:t>olarak</a:t>
            </a:r>
            <a:r>
              <a:rPr lang="en-US" sz="2000" b="1" dirty="0"/>
              <a:t> </a:t>
            </a:r>
            <a:r>
              <a:rPr lang="en-US" sz="2000" b="1" dirty="0" err="1"/>
              <a:t>uygulanmasından</a:t>
            </a:r>
            <a:r>
              <a:rPr lang="en-US" sz="2000" b="1" dirty="0"/>
              <a:t> </a:t>
            </a:r>
            <a:r>
              <a:rPr lang="en-US" sz="2000" b="1" dirty="0" err="1"/>
              <a:t>toplumun</a:t>
            </a:r>
            <a:r>
              <a:rPr lang="en-US" sz="2000" b="1" dirty="0"/>
              <a:t> ‘</a:t>
            </a:r>
            <a:r>
              <a:rPr lang="en-US" sz="2000" b="1" dirty="0" err="1"/>
              <a:t>yarar</a:t>
            </a:r>
            <a:r>
              <a:rPr lang="en-US" sz="2000" b="1" dirty="0"/>
              <a:t> </a:t>
            </a:r>
            <a:r>
              <a:rPr lang="en-US" sz="2000" b="1" dirty="0" err="1"/>
              <a:t>sağlayacağını</a:t>
            </a:r>
            <a:r>
              <a:rPr lang="en-US" sz="2000" b="1" dirty="0"/>
              <a:t>’ </a:t>
            </a:r>
            <a:r>
              <a:rPr lang="en-US" sz="2000" b="1" dirty="0" err="1"/>
              <a:t>söylüyor</a:t>
            </a:r>
            <a:r>
              <a:rPr lang="tr-TR" sz="2000" b="1" dirty="0"/>
              <a:t>.</a:t>
            </a:r>
            <a:endParaRPr lang="pl-PL" sz="2000" dirty="0"/>
          </a:p>
        </p:txBody>
      </p:sp>
      <p:pic>
        <p:nvPicPr>
          <p:cNvPr id="2" name="Picture 1" descr="A blue flag with yellow stars&#10;&#10;Description automatically generated">
            <a:extLst>
              <a:ext uri="{FF2B5EF4-FFF2-40B4-BE49-F238E27FC236}">
                <a16:creationId xmlns:a16="http://schemas.microsoft.com/office/drawing/2014/main" id="{97309557-7EB2-2783-E338-94A32E8666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21539" y="6232063"/>
            <a:ext cx="394073" cy="442679"/>
          </a:xfrm>
          <a:prstGeom prst="rect">
            <a:avLst/>
          </a:prstGeom>
        </p:spPr>
      </p:pic>
      <p:sp>
        <p:nvSpPr>
          <p:cNvPr id="4" name="Rectangle 3">
            <a:extLst>
              <a:ext uri="{FF2B5EF4-FFF2-40B4-BE49-F238E27FC236}">
                <a16:creationId xmlns:a16="http://schemas.microsoft.com/office/drawing/2014/main" id="{0412C734-8846-D415-1DB4-C23D5DFF80B6}"/>
              </a:ext>
            </a:extLst>
          </p:cNvPr>
          <p:cNvSpPr/>
          <p:nvPr/>
        </p:nvSpPr>
        <p:spPr>
          <a:xfrm>
            <a:off x="10994065" y="6156251"/>
            <a:ext cx="1020726" cy="518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054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XCLUDEHIDDENSLIDES" val="False"/>
  <p:tag name="NUMBEROFPAGES" val="54"/>
</p:tagLst>
</file>

<file path=ppt/theme/theme1.xml><?xml version="1.0" encoding="utf-8"?>
<a:theme xmlns:a="http://schemas.openxmlformats.org/drawingml/2006/main" name="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urobarometer 2023 first results presentation EC template" id="{944F918E-E3C5-4699-BFE2-E874DCD34CBC}" vid="{9A5561D5-47E8-41CA-8763-56A0E5DC30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7b1662c-1cec-46ab-a4ce-65c37868997a" xsi:nil="true"/>
    <lcf76f155ced4ddcb4097134ff3c332f xmlns="0ed30952-fa62-4082-87ac-66b6a02abcf9">
      <Terms xmlns="http://schemas.microsoft.com/office/infopath/2007/PartnerControls"/>
    </lcf76f155ced4ddcb4097134ff3c332f>
    <Date xmlns="0ed30952-fa62-4082-87ac-66b6a02abcf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EA39D8201FA848ADD7944BBBEF0E21" ma:contentTypeVersion="16" ma:contentTypeDescription="Create a new document." ma:contentTypeScope="" ma:versionID="e0d89586b07db996f8f4b173f8ec7967">
  <xsd:schema xmlns:xsd="http://www.w3.org/2001/XMLSchema" xmlns:xs="http://www.w3.org/2001/XMLSchema" xmlns:p="http://schemas.microsoft.com/office/2006/metadata/properties" xmlns:ns2="0ed30952-fa62-4082-87ac-66b6a02abcf9" xmlns:ns3="5a03853c-61e4-4a56-b418-caf7b13af84c" xmlns:ns4="e7b1662c-1cec-46ab-a4ce-65c37868997a" targetNamespace="http://schemas.microsoft.com/office/2006/metadata/properties" ma:root="true" ma:fieldsID="d9633b5f71ba5af6d505b79785cb75a3" ns2:_="" ns3:_="" ns4:_="">
    <xsd:import namespace="0ed30952-fa62-4082-87ac-66b6a02abcf9"/>
    <xsd:import namespace="5a03853c-61e4-4a56-b418-caf7b13af84c"/>
    <xsd:import namespace="e7b1662c-1cec-46ab-a4ce-65c37868997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4: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d30952-fa62-4082-87ac-66b6a02abc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c41be98-d9ca-4af1-9b61-9963f450c58e"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Date" ma:index="23" nillable="true" ma:displayName="Date"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5a03853c-61e4-4a56-b418-caf7b13af84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7b1662c-1cec-46ab-a4ce-65c37868997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31e051c-4b8c-4128-85dd-582a0f02eb68}" ma:internalName="TaxCatchAll" ma:showField="CatchAllData" ma:web="e7b1662c-1cec-46ab-a4ce-65c3786899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414162-E1D1-42DC-A6BF-A55DCE71881E}">
  <ds:schemaRefs>
    <ds:schemaRef ds:uri="http://schemas.microsoft.com/sharepoint/v3/contenttype/forms"/>
  </ds:schemaRefs>
</ds:datastoreItem>
</file>

<file path=customXml/itemProps2.xml><?xml version="1.0" encoding="utf-8"?>
<ds:datastoreItem xmlns:ds="http://schemas.openxmlformats.org/officeDocument/2006/customXml" ds:itemID="{FF572E06-A5EB-459D-97ED-25544ADACA85}">
  <ds:schemaRefs>
    <ds:schemaRef ds:uri="e7b1662c-1cec-46ab-a4ce-65c37868997a"/>
    <ds:schemaRef ds:uri="http://schemas.microsoft.com/office/2006/documentManagement/types"/>
    <ds:schemaRef ds:uri="5a03853c-61e4-4a56-b418-caf7b13af84c"/>
    <ds:schemaRef ds:uri="http://purl.org/dc/elements/1.1/"/>
    <ds:schemaRef ds:uri="http://schemas.microsoft.com/office/2006/metadata/properties"/>
    <ds:schemaRef ds:uri="http://schemas.openxmlformats.org/package/2006/metadata/core-properties"/>
    <ds:schemaRef ds:uri="0ed30952-fa62-4082-87ac-66b6a02abcf9"/>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3512C611-B49C-4C38-9A5D-9B288F4A786A}">
  <ds:schemaRefs>
    <ds:schemaRef ds:uri="0ed30952-fa62-4082-87ac-66b6a02abcf9"/>
    <ds:schemaRef ds:uri="5a03853c-61e4-4a56-b418-caf7b13af84c"/>
    <ds:schemaRef ds:uri="e7b1662c-1cec-46ab-a4ce-65c3786899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Eurobarometer 2023 first results presentation EC template</Template>
  <TotalTime>194</TotalTime>
  <Words>608</Words>
  <Application>Microsoft Office PowerPoint</Application>
  <PresentationFormat>Widescreen</PresentationFormat>
  <Paragraphs>65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Standard Eurobarometer 102 </vt:lpstr>
      <vt:lpstr>İçindekiler</vt:lpstr>
      <vt:lpstr>1</vt:lpstr>
      <vt:lpstr>Hayattan memnuniyet konusunda, Kıbrıs Türk toplumu %81’lik oran oran ile AB27 ortalamasının (%86) altında ve Kıbrıs Cumhuriyetinin (%79) üzerinde yer almıştır.</vt:lpstr>
      <vt:lpstr>2</vt:lpstr>
      <vt:lpstr>Geleceğe yönelik genel değerlendirmelerde karamsar bir tablo ortaya çıkmaktadır.  KTt %79’u ile ‘işler kötü yönde ilerliyor’ diyerek bir önceki yıla göre +6 puan ilerlemiştir. Bu sonuç %59 olan AB27 ortalamasının üzerindedir. </vt:lpstr>
      <vt:lpstr>3</vt:lpstr>
      <vt:lpstr>Kıbrıs Türk toplumunun karşı karşıya kaldığı en önemli iki sorun fiyatların yükselmesi/enflasyon ve ekonomik durum olarak ortaya çıkmıştır. Suç konusu 16 puanlık bir artışla 3. sıraya çıkmıştır. Kıbrıs sorunu ancak 8.sırada yer bulmuştur.</vt:lpstr>
      <vt:lpstr>4</vt:lpstr>
      <vt:lpstr>KTt, AB’nin karşı karşıya kaldığı en önemli iki sorun olarak, Ukrayna’daki savaş ve göç cevaplarına işaret ediyor. Ekonomik durum uluslararası durum ile ilişkili cevaplardan sonra gelmekte ki bu sıralama aynı zamanda AB27 cevapları ile de örtüşüyor.</vt:lpstr>
      <vt:lpstr>5</vt:lpstr>
      <vt:lpstr>KTt, geleceğe dönük ekonomik durum ile ilgili yaptığı değerlendirmede ‘daha kötü olacak’ ifadesini %69 oranındaki çoğunlukla oluşturarak karamsar bir öngörü ortaya koyuyor.</vt:lpstr>
      <vt:lpstr>6</vt:lpstr>
      <vt:lpstr>Avrupa Birliği’ne ‘güvenme eğilimindeyim’ diyenler %43 olarak ortaya çıkıyor, bu oran ile KTt 28 ülke sıralamasında 23. olarak yerini alıyor.</vt:lpstr>
      <vt:lpstr>Avrupa Birliği’nin imajı ile ilgili algı olumlu yönde değerlendiriliyor, KTt %54 oranı ile AB27 ortalamasının 10 puan üstünde bir sonuç ortaya koyuyor.</vt:lpstr>
      <vt:lpstr>7</vt:lpstr>
      <vt:lpstr>KTt, yer aidiyeti ve bağlılığı konusunda yaşadığı yere (şehir/köy) ve topluma/ülkesine %90 ve %84 düzeylerinde ‘bağlı’ hissediyor, Avrupa Birliği’ne bağlılık konusunda ise bu hissiyat sadece %34.</vt:lpstr>
      <vt:lpstr>8</vt:lpstr>
      <vt:lpstr>Medyaya duyulan dolaylı güven duygusuna işaret eden bir sonuç olarak, ‘KTt medyası güvenilir bilgi sunar’ ifadesine ‘Evet’ diyenler %65 oranında ve bir önceki yılın verisine kıyasla 26 puan artışla olumlu yönde bir eğilim ortaya çıkıyor.</vt:lpstr>
      <vt:lpstr>9</vt:lpstr>
      <vt:lpstr>Toplumdaki demokrasinin işleyiş biçimi sorgulandığında KTt %61 ile ‘memnun değil’. Bu oran geçen yıla göre 11 puan artış göstermektedir.</vt:lpstr>
      <vt:lpstr>10</vt:lpstr>
      <vt:lpstr>KTt’nun %46’sı, AB mevzuatının tam olarak uygulanmasının ‘iyi bir şey’olduğunu düşünüyor, %61 gibi bir çoğunluk ise AB mevzuatının  tam olarak uygulanmasından toplumun ‘yarar sağlayacağını’ söylüyor.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Eurobarometer 98 Winter 2022-2023</dc:title>
  <dc:creator>Repele, Anna ()</dc:creator>
  <cp:lastModifiedBy>Antoine Mounier</cp:lastModifiedBy>
  <cp:revision>24</cp:revision>
  <dcterms:created xsi:type="dcterms:W3CDTF">2023-02-22T10:47:09Z</dcterms:created>
  <dcterms:modified xsi:type="dcterms:W3CDTF">2024-12-19T11:19:52Z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741da7a-79c1-417c-b408-16c0bfe99fca_Enabled">
    <vt:lpwstr>true</vt:lpwstr>
  </property>
  <property fmtid="{D5CDD505-2E9C-101B-9397-08002B2CF9AE}" pid="3" name="MSIP_Label_3741da7a-79c1-417c-b408-16c0bfe99fca_SetDate">
    <vt:lpwstr>2023-02-22T10:47:31Z</vt:lpwstr>
  </property>
  <property fmtid="{D5CDD505-2E9C-101B-9397-08002B2CF9AE}" pid="4" name="MSIP_Label_3741da7a-79c1-417c-b408-16c0bfe99fca_Method">
    <vt:lpwstr>Standard</vt:lpwstr>
  </property>
  <property fmtid="{D5CDD505-2E9C-101B-9397-08002B2CF9AE}" pid="5" name="MSIP_Label_3741da7a-79c1-417c-b408-16c0bfe99fca_Name">
    <vt:lpwstr>Internal Only - Amber</vt:lpwstr>
  </property>
  <property fmtid="{D5CDD505-2E9C-101B-9397-08002B2CF9AE}" pid="6" name="MSIP_Label_3741da7a-79c1-417c-b408-16c0bfe99fca_SiteId">
    <vt:lpwstr>1e355c04-e0a4-42ed-8e2d-7351591f0ef1</vt:lpwstr>
  </property>
  <property fmtid="{D5CDD505-2E9C-101B-9397-08002B2CF9AE}" pid="7" name="MSIP_Label_3741da7a-79c1-417c-b408-16c0bfe99fca_ActionId">
    <vt:lpwstr>1e451b22-c007-45a0-8e31-faadc879ba52</vt:lpwstr>
  </property>
  <property fmtid="{D5CDD505-2E9C-101B-9397-08002B2CF9AE}" pid="8" name="MSIP_Label_3741da7a-79c1-417c-b408-16c0bfe99fca_ContentBits">
    <vt:lpwstr>0</vt:lpwstr>
  </property>
  <property fmtid="{D5CDD505-2E9C-101B-9397-08002B2CF9AE}" pid="9" name="ContentTypeId">
    <vt:lpwstr>0x0101000DEA39D8201FA848ADD7944BBBEF0E21</vt:lpwstr>
  </property>
  <property fmtid="{D5CDD505-2E9C-101B-9397-08002B2CF9AE}" pid="10" name="MediaServiceImageTags">
    <vt:lpwstr/>
  </property>
  <property fmtid="{D5CDD505-2E9C-101B-9397-08002B2CF9AE}" pid="11" name="MSIP_Label_6bd9ddd1-4d20-43f6-abfa-fc3c07406f94_Enabled">
    <vt:lpwstr>true</vt:lpwstr>
  </property>
  <property fmtid="{D5CDD505-2E9C-101B-9397-08002B2CF9AE}" pid="12" name="MSIP_Label_6bd9ddd1-4d20-43f6-abfa-fc3c07406f94_SetDate">
    <vt:lpwstr>2023-07-01T19:55:23Z</vt:lpwstr>
  </property>
  <property fmtid="{D5CDD505-2E9C-101B-9397-08002B2CF9AE}" pid="13" name="MSIP_Label_6bd9ddd1-4d20-43f6-abfa-fc3c07406f94_Method">
    <vt:lpwstr>Standard</vt:lpwstr>
  </property>
  <property fmtid="{D5CDD505-2E9C-101B-9397-08002B2CF9AE}" pid="14" name="MSIP_Label_6bd9ddd1-4d20-43f6-abfa-fc3c07406f94_Name">
    <vt:lpwstr>Commission Use</vt:lpwstr>
  </property>
  <property fmtid="{D5CDD505-2E9C-101B-9397-08002B2CF9AE}" pid="15" name="MSIP_Label_6bd9ddd1-4d20-43f6-abfa-fc3c07406f94_SiteId">
    <vt:lpwstr>b24c8b06-522c-46fe-9080-70926f8dddb1</vt:lpwstr>
  </property>
  <property fmtid="{D5CDD505-2E9C-101B-9397-08002B2CF9AE}" pid="16" name="MSIP_Label_6bd9ddd1-4d20-43f6-abfa-fc3c07406f94_ActionId">
    <vt:lpwstr>f091eb9f-8f41-4f28-998c-d48ff3c3e324</vt:lpwstr>
  </property>
  <property fmtid="{D5CDD505-2E9C-101B-9397-08002B2CF9AE}" pid="17" name="MSIP_Label_6bd9ddd1-4d20-43f6-abfa-fc3c07406f94_ContentBits">
    <vt:lpwstr>0</vt:lpwstr>
  </property>
  <property fmtid="{D5CDD505-2E9C-101B-9397-08002B2CF9AE}" pid="18" name="Order">
    <vt:r8>2861900</vt:r8>
  </property>
  <property fmtid="{D5CDD505-2E9C-101B-9397-08002B2CF9AE}" pid="19" name="MSIP_Label_af247e1d-ce6d-4179-a098-37fe7b9ef8a3_Enabled">
    <vt:lpwstr>true</vt:lpwstr>
  </property>
  <property fmtid="{D5CDD505-2E9C-101B-9397-08002B2CF9AE}" pid="20" name="MSIP_Label_af247e1d-ce6d-4179-a098-37fe7b9ef8a3_SetDate">
    <vt:lpwstr>2024-05-03T10:34:49Z</vt:lpwstr>
  </property>
  <property fmtid="{D5CDD505-2E9C-101B-9397-08002B2CF9AE}" pid="21" name="MSIP_Label_af247e1d-ce6d-4179-a098-37fe7b9ef8a3_Method">
    <vt:lpwstr>Standard</vt:lpwstr>
  </property>
  <property fmtid="{D5CDD505-2E9C-101B-9397-08002B2CF9AE}" pid="22" name="MSIP_Label_af247e1d-ce6d-4179-a098-37fe7b9ef8a3_Name">
    <vt:lpwstr>Restricted (Red - Level 3)</vt:lpwstr>
  </property>
  <property fmtid="{D5CDD505-2E9C-101B-9397-08002B2CF9AE}" pid="23" name="MSIP_Label_af247e1d-ce6d-4179-a098-37fe7b9ef8a3_SiteId">
    <vt:lpwstr>75ffd7d9-19e9-405f-8671-405a9da8e991</vt:lpwstr>
  </property>
  <property fmtid="{D5CDD505-2E9C-101B-9397-08002B2CF9AE}" pid="24" name="MSIP_Label_af247e1d-ce6d-4179-a098-37fe7b9ef8a3_ActionId">
    <vt:lpwstr>4d94d89d-e7f8-474a-abbe-a18fd9510c25</vt:lpwstr>
  </property>
  <property fmtid="{D5CDD505-2E9C-101B-9397-08002B2CF9AE}" pid="25" name="MSIP_Label_af247e1d-ce6d-4179-a098-37fe7b9ef8a3_ContentBits">
    <vt:lpwstr>0</vt:lpwstr>
  </property>
</Properties>
</file>